
<file path=[Content_Types].xml><?xml version="1.0" encoding="utf-8"?>
<Types xmlns="http://schemas.openxmlformats.org/package/2006/content-types">
  <Default Extension="png" ContentType="image/png"/>
  <Default Extension="jfif" ContentType="image/jpe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4">
  <p:sldMasterIdLst>
    <p:sldMasterId id="2147483660" r:id="rId1"/>
    <p:sldMasterId id="2147483676" r:id="rId2"/>
  </p:sldMasterIdLst>
  <p:notesMasterIdLst>
    <p:notesMasterId r:id="rId18"/>
  </p:notesMasterIdLst>
  <p:sldIdLst>
    <p:sldId id="257" r:id="rId3"/>
    <p:sldId id="260" r:id="rId4"/>
    <p:sldId id="338" r:id="rId5"/>
    <p:sldId id="341" r:id="rId6"/>
    <p:sldId id="339" r:id="rId7"/>
    <p:sldId id="346" r:id="rId8"/>
    <p:sldId id="348" r:id="rId9"/>
    <p:sldId id="347" r:id="rId10"/>
    <p:sldId id="350" r:id="rId11"/>
    <p:sldId id="344" r:id="rId12"/>
    <p:sldId id="353" r:id="rId13"/>
    <p:sldId id="352" r:id="rId14"/>
    <p:sldId id="351" r:id="rId15"/>
    <p:sldId id="324" r:id="rId16"/>
    <p:sldId id="342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66FF"/>
    <a:srgbClr val="CC00CC"/>
    <a:srgbClr val="FF9966"/>
    <a:srgbClr val="FF66FF"/>
    <a:srgbClr val="E1E618"/>
    <a:srgbClr val="0ED621"/>
    <a:srgbClr val="07C4DD"/>
    <a:srgbClr val="FF00FF"/>
    <a:srgbClr val="007E7B"/>
    <a:srgbClr val="D6953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73" autoAdjust="0"/>
    <p:restoredTop sz="89983" autoAdjust="0"/>
  </p:normalViewPr>
  <p:slideViewPr>
    <p:cSldViewPr snapToGrid="0">
      <p:cViewPr varScale="1">
        <p:scale>
          <a:sx n="95" d="100"/>
          <a:sy n="95" d="100"/>
        </p:scale>
        <p:origin x="84" y="32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54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6019B84-D536-41B6-9F8D-2C5120CBC681}" type="doc">
      <dgm:prSet loTypeId="urn:microsoft.com/office/officeart/2005/8/layout/vList3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E003C24D-6AB9-4D3F-B5CA-2C42FF770BDE}">
      <dgm:prSet phldrT="[Text]"/>
      <dgm:spPr/>
      <dgm:t>
        <a:bodyPr/>
        <a:lstStyle/>
        <a:p>
          <a:r>
            <a:rPr lang="en-US" dirty="0" err="1" smtClean="0"/>
            <a:t>Triển</a:t>
          </a:r>
          <a:r>
            <a:rPr lang="en-US" dirty="0" smtClean="0"/>
            <a:t> </a:t>
          </a:r>
          <a:r>
            <a:rPr lang="en-US" dirty="0" err="1" smtClean="0"/>
            <a:t>khai</a:t>
          </a:r>
          <a:r>
            <a:rPr lang="en-US" dirty="0" smtClean="0"/>
            <a:t> </a:t>
          </a:r>
          <a:r>
            <a:rPr lang="en-US" dirty="0" err="1" smtClean="0"/>
            <a:t>phần</a:t>
          </a:r>
          <a:r>
            <a:rPr lang="en-US" dirty="0" smtClean="0"/>
            <a:t> </a:t>
          </a:r>
          <a:r>
            <a:rPr lang="en-US" dirty="0" err="1" smtClean="0"/>
            <a:t>mềm</a:t>
          </a:r>
          <a:r>
            <a:rPr lang="en-US" dirty="0" smtClean="0"/>
            <a:t> (deployment)</a:t>
          </a:r>
          <a:endParaRPr lang="en-US" dirty="0"/>
        </a:p>
      </dgm:t>
    </dgm:pt>
    <dgm:pt modelId="{66001B03-BD46-4CD4-9213-9CFD472622BB}" type="parTrans" cxnId="{1B7DBDDA-ADA6-4748-9C48-53607628E5FA}">
      <dgm:prSet/>
      <dgm:spPr/>
      <dgm:t>
        <a:bodyPr/>
        <a:lstStyle/>
        <a:p>
          <a:endParaRPr lang="en-US"/>
        </a:p>
      </dgm:t>
    </dgm:pt>
    <dgm:pt modelId="{71BC6E2B-F660-43ED-BBB2-9E9F47872AAB}" type="sibTrans" cxnId="{1B7DBDDA-ADA6-4748-9C48-53607628E5FA}">
      <dgm:prSet/>
      <dgm:spPr/>
      <dgm:t>
        <a:bodyPr/>
        <a:lstStyle/>
        <a:p>
          <a:endParaRPr lang="en-US"/>
        </a:p>
      </dgm:t>
    </dgm:pt>
    <dgm:pt modelId="{E5E398EF-50EB-4BBE-965A-C4C0C4E77AA8}">
      <dgm:prSet/>
      <dgm:spPr/>
      <dgm:t>
        <a:bodyPr/>
        <a:lstStyle/>
        <a:p>
          <a:r>
            <a:rPr lang="en-US" dirty="0" err="1" smtClean="0"/>
            <a:t>Luồng</a:t>
          </a:r>
          <a:r>
            <a:rPr lang="en-US" dirty="0" smtClean="0"/>
            <a:t> </a:t>
          </a:r>
          <a:r>
            <a:rPr lang="en-US" dirty="0" err="1" smtClean="0"/>
            <a:t>xuất</a:t>
          </a:r>
          <a:r>
            <a:rPr lang="en-US" dirty="0" smtClean="0"/>
            <a:t> </a:t>
          </a:r>
          <a:r>
            <a:rPr lang="en-US" dirty="0" err="1" smtClean="0"/>
            <a:t>bản</a:t>
          </a:r>
          <a:r>
            <a:rPr lang="en-US" dirty="0" smtClean="0"/>
            <a:t> </a:t>
          </a:r>
          <a:r>
            <a:rPr lang="en-US" dirty="0" err="1" smtClean="0"/>
            <a:t>phần</a:t>
          </a:r>
          <a:r>
            <a:rPr lang="en-US" dirty="0" smtClean="0"/>
            <a:t> </a:t>
          </a:r>
          <a:r>
            <a:rPr lang="en-US" dirty="0" err="1" smtClean="0"/>
            <a:t>mềm</a:t>
          </a:r>
          <a:r>
            <a:rPr lang="en-US" dirty="0" smtClean="0"/>
            <a:t> 4G</a:t>
          </a:r>
        </a:p>
      </dgm:t>
    </dgm:pt>
    <dgm:pt modelId="{2264975D-DBB5-4958-8D12-2761F40F790D}" type="parTrans" cxnId="{BE754E9F-7B06-472A-893E-586E1786787B}">
      <dgm:prSet/>
      <dgm:spPr/>
      <dgm:t>
        <a:bodyPr/>
        <a:lstStyle/>
        <a:p>
          <a:endParaRPr lang="en-US"/>
        </a:p>
      </dgm:t>
    </dgm:pt>
    <dgm:pt modelId="{F78CE348-F13E-46C7-A17A-0A9B061C2B07}" type="sibTrans" cxnId="{BE754E9F-7B06-472A-893E-586E1786787B}">
      <dgm:prSet/>
      <dgm:spPr/>
      <dgm:t>
        <a:bodyPr/>
        <a:lstStyle/>
        <a:p>
          <a:endParaRPr lang="en-US"/>
        </a:p>
      </dgm:t>
    </dgm:pt>
    <dgm:pt modelId="{D8714C84-1E57-4812-B866-4A5E765C5488}">
      <dgm:prSet/>
      <dgm:spPr/>
      <dgm:t>
        <a:bodyPr/>
        <a:lstStyle/>
        <a:p>
          <a:r>
            <a:rPr lang="en-US" dirty="0" err="1" smtClean="0"/>
            <a:t>Mô</a:t>
          </a:r>
          <a:r>
            <a:rPr lang="en-US" dirty="0" smtClean="0"/>
            <a:t> </a:t>
          </a:r>
          <a:r>
            <a:rPr lang="en-US" dirty="0" err="1" smtClean="0"/>
            <a:t>hình</a:t>
          </a:r>
          <a:r>
            <a:rPr lang="en-US" dirty="0" smtClean="0"/>
            <a:t> </a:t>
          </a:r>
          <a:r>
            <a:rPr lang="en-US" dirty="0" err="1" smtClean="0"/>
            <a:t>xuất</a:t>
          </a:r>
          <a:r>
            <a:rPr lang="en-US" dirty="0" smtClean="0"/>
            <a:t> </a:t>
          </a:r>
          <a:r>
            <a:rPr lang="en-US" dirty="0" err="1" smtClean="0"/>
            <a:t>bản</a:t>
          </a:r>
          <a:r>
            <a:rPr lang="en-US" dirty="0" smtClean="0"/>
            <a:t> </a:t>
          </a:r>
          <a:r>
            <a:rPr lang="en-US" dirty="0" err="1" smtClean="0"/>
            <a:t>phần</a:t>
          </a:r>
          <a:r>
            <a:rPr lang="en-US" dirty="0" smtClean="0"/>
            <a:t> </a:t>
          </a:r>
          <a:r>
            <a:rPr lang="en-US" dirty="0" err="1" smtClean="0"/>
            <a:t>mềm</a:t>
          </a:r>
          <a:r>
            <a:rPr lang="en-US" dirty="0" smtClean="0"/>
            <a:t> 5G (</a:t>
          </a:r>
          <a:r>
            <a:rPr lang="en-US" dirty="0" err="1" smtClean="0"/>
            <a:t>đề</a:t>
          </a:r>
          <a:r>
            <a:rPr lang="en-US" dirty="0" smtClean="0"/>
            <a:t> </a:t>
          </a:r>
          <a:r>
            <a:rPr lang="en-US" dirty="0" err="1" smtClean="0"/>
            <a:t>xuất</a:t>
          </a:r>
          <a:r>
            <a:rPr lang="en-US" dirty="0" smtClean="0"/>
            <a:t>)</a:t>
          </a:r>
        </a:p>
      </dgm:t>
    </dgm:pt>
    <dgm:pt modelId="{442705AE-AC9F-4183-8D32-2B2C741DE090}" type="parTrans" cxnId="{F051022B-1182-4C92-93C2-193EBB3944BE}">
      <dgm:prSet/>
      <dgm:spPr/>
      <dgm:t>
        <a:bodyPr/>
        <a:lstStyle/>
        <a:p>
          <a:endParaRPr lang="en-US"/>
        </a:p>
      </dgm:t>
    </dgm:pt>
    <dgm:pt modelId="{F5F95296-AC6E-4841-AD6E-BB4563D6E5D6}" type="sibTrans" cxnId="{F051022B-1182-4C92-93C2-193EBB3944BE}">
      <dgm:prSet/>
      <dgm:spPr/>
      <dgm:t>
        <a:bodyPr/>
        <a:lstStyle/>
        <a:p>
          <a:endParaRPr lang="en-US"/>
        </a:p>
      </dgm:t>
    </dgm:pt>
    <dgm:pt modelId="{2F77FF21-95FD-46ED-9854-399D6CE84E81}">
      <dgm:prSet/>
      <dgm:spPr/>
      <dgm:t>
        <a:bodyPr/>
        <a:lstStyle/>
        <a:p>
          <a:r>
            <a:rPr lang="en-US" dirty="0" smtClean="0"/>
            <a:t>Đóng </a:t>
          </a:r>
          <a:r>
            <a:rPr lang="en-US" dirty="0" err="1" smtClean="0"/>
            <a:t>gói</a:t>
          </a:r>
          <a:r>
            <a:rPr lang="en-US" dirty="0" smtClean="0"/>
            <a:t> </a:t>
          </a:r>
          <a:r>
            <a:rPr lang="en-US" dirty="0" err="1" smtClean="0"/>
            <a:t>phần</a:t>
          </a:r>
          <a:r>
            <a:rPr lang="en-US" dirty="0" smtClean="0"/>
            <a:t> </a:t>
          </a:r>
          <a:r>
            <a:rPr lang="en-US" dirty="0" err="1" smtClean="0"/>
            <a:t>mềm</a:t>
          </a:r>
          <a:r>
            <a:rPr lang="en-US" dirty="0" smtClean="0"/>
            <a:t> (package)</a:t>
          </a:r>
        </a:p>
      </dgm:t>
    </dgm:pt>
    <dgm:pt modelId="{D1A96080-2462-4A74-B130-F67F9C6F1C49}" type="parTrans" cxnId="{A905C797-343A-4821-B854-52246EA47BD7}">
      <dgm:prSet/>
      <dgm:spPr/>
      <dgm:t>
        <a:bodyPr/>
        <a:lstStyle/>
        <a:p>
          <a:endParaRPr lang="en-US"/>
        </a:p>
      </dgm:t>
    </dgm:pt>
    <dgm:pt modelId="{AB6C14DF-C2A8-4101-85E3-A62C94CA8F65}" type="sibTrans" cxnId="{A905C797-343A-4821-B854-52246EA47BD7}">
      <dgm:prSet/>
      <dgm:spPr/>
      <dgm:t>
        <a:bodyPr/>
        <a:lstStyle/>
        <a:p>
          <a:endParaRPr lang="en-US"/>
        </a:p>
      </dgm:t>
    </dgm:pt>
    <dgm:pt modelId="{AFE6AB4A-87F2-4645-9BD4-6CF15D9FB227}">
      <dgm:prSet/>
      <dgm:spPr/>
      <dgm:t>
        <a:bodyPr/>
        <a:lstStyle/>
        <a:p>
          <a:r>
            <a:rPr lang="en-US" dirty="0" err="1" smtClean="0"/>
            <a:t>Cài</a:t>
          </a:r>
          <a:r>
            <a:rPr lang="en-US" dirty="0" smtClean="0"/>
            <a:t> </a:t>
          </a:r>
          <a:r>
            <a:rPr lang="en-US" dirty="0" err="1" smtClean="0"/>
            <a:t>đặt</a:t>
          </a:r>
          <a:r>
            <a:rPr lang="en-US" dirty="0" smtClean="0"/>
            <a:t> </a:t>
          </a:r>
          <a:r>
            <a:rPr lang="en-US" dirty="0" err="1" smtClean="0"/>
            <a:t>phần</a:t>
          </a:r>
          <a:r>
            <a:rPr lang="en-US" dirty="0" smtClean="0"/>
            <a:t> </a:t>
          </a:r>
          <a:r>
            <a:rPr lang="en-US" dirty="0" err="1" smtClean="0"/>
            <a:t>mềm</a:t>
          </a:r>
          <a:endParaRPr lang="en-US" dirty="0" smtClean="0"/>
        </a:p>
      </dgm:t>
    </dgm:pt>
    <dgm:pt modelId="{9273D4D6-601B-4D91-B249-9EF45BDD9E46}" type="parTrans" cxnId="{2B9E5A1A-879A-49E8-A6A9-485BEE970962}">
      <dgm:prSet/>
      <dgm:spPr/>
      <dgm:t>
        <a:bodyPr/>
        <a:lstStyle/>
        <a:p>
          <a:endParaRPr lang="en-US"/>
        </a:p>
      </dgm:t>
    </dgm:pt>
    <dgm:pt modelId="{69714282-03D3-481D-AFAF-508565BF796A}" type="sibTrans" cxnId="{2B9E5A1A-879A-49E8-A6A9-485BEE970962}">
      <dgm:prSet/>
      <dgm:spPr/>
      <dgm:t>
        <a:bodyPr/>
        <a:lstStyle/>
        <a:p>
          <a:endParaRPr lang="en-US"/>
        </a:p>
      </dgm:t>
    </dgm:pt>
    <dgm:pt modelId="{0270BAE9-8124-40D2-9AD4-FEE839B5D2A2}">
      <dgm:prSet/>
      <dgm:spPr/>
      <dgm:t>
        <a:bodyPr/>
        <a:lstStyle/>
        <a:p>
          <a:r>
            <a:rPr lang="en-US" dirty="0" err="1" smtClean="0"/>
            <a:t>Phiên</a:t>
          </a:r>
          <a:r>
            <a:rPr lang="en-US" dirty="0" smtClean="0"/>
            <a:t> </a:t>
          </a:r>
          <a:r>
            <a:rPr lang="en-US" dirty="0" err="1" smtClean="0"/>
            <a:t>bản</a:t>
          </a:r>
          <a:r>
            <a:rPr lang="en-US" dirty="0" smtClean="0"/>
            <a:t> </a:t>
          </a:r>
          <a:r>
            <a:rPr lang="en-US" dirty="0" err="1" smtClean="0"/>
            <a:t>phần</a:t>
          </a:r>
          <a:r>
            <a:rPr lang="en-US" dirty="0" smtClean="0"/>
            <a:t> </a:t>
          </a:r>
          <a:r>
            <a:rPr lang="en-US" dirty="0" err="1" smtClean="0"/>
            <a:t>mềm</a:t>
          </a:r>
          <a:endParaRPr lang="en-US" dirty="0" smtClean="0"/>
        </a:p>
      </dgm:t>
    </dgm:pt>
    <dgm:pt modelId="{1BB98BF1-AA2A-41B2-A44F-E570948CD4EF}" type="parTrans" cxnId="{E570A460-6A6D-4250-8F72-26E1F0F5CD3F}">
      <dgm:prSet/>
      <dgm:spPr/>
      <dgm:t>
        <a:bodyPr/>
        <a:lstStyle/>
        <a:p>
          <a:endParaRPr lang="en-US"/>
        </a:p>
      </dgm:t>
    </dgm:pt>
    <dgm:pt modelId="{80CAD280-1BB4-427E-96B9-9BBA6E741BD3}" type="sibTrans" cxnId="{E570A460-6A6D-4250-8F72-26E1F0F5CD3F}">
      <dgm:prSet/>
      <dgm:spPr/>
      <dgm:t>
        <a:bodyPr/>
        <a:lstStyle/>
        <a:p>
          <a:endParaRPr lang="en-US"/>
        </a:p>
      </dgm:t>
    </dgm:pt>
    <dgm:pt modelId="{12086170-4D35-450E-9CDB-BFC38FA3EF5B}">
      <dgm:prSet/>
      <dgm:spPr/>
      <dgm:t>
        <a:bodyPr/>
        <a:lstStyle/>
        <a:p>
          <a:r>
            <a:rPr lang="en-US" dirty="0" err="1" smtClean="0"/>
            <a:t>Môi</a:t>
          </a:r>
          <a:r>
            <a:rPr lang="en-US" dirty="0" smtClean="0"/>
            <a:t> </a:t>
          </a:r>
          <a:r>
            <a:rPr lang="en-US" dirty="0" err="1" smtClean="0"/>
            <a:t>trường</a:t>
          </a:r>
          <a:r>
            <a:rPr lang="en-US" dirty="0" smtClean="0"/>
            <a:t> </a:t>
          </a:r>
          <a:r>
            <a:rPr lang="en-US" dirty="0" err="1" smtClean="0"/>
            <a:t>phát</a:t>
          </a:r>
          <a:r>
            <a:rPr lang="en-US" dirty="0" smtClean="0"/>
            <a:t> </a:t>
          </a:r>
          <a:r>
            <a:rPr lang="en-US" dirty="0" err="1" smtClean="0"/>
            <a:t>triển</a:t>
          </a:r>
          <a:r>
            <a:rPr lang="en-US" dirty="0" smtClean="0"/>
            <a:t> </a:t>
          </a:r>
          <a:r>
            <a:rPr lang="en-US" dirty="0" err="1" smtClean="0"/>
            <a:t>phần</a:t>
          </a:r>
          <a:r>
            <a:rPr lang="en-US" dirty="0" smtClean="0"/>
            <a:t> </a:t>
          </a:r>
          <a:r>
            <a:rPr lang="en-US" dirty="0" err="1" smtClean="0"/>
            <a:t>mềm</a:t>
          </a:r>
          <a:r>
            <a:rPr lang="en-US" dirty="0" smtClean="0"/>
            <a:t> (development)</a:t>
          </a:r>
        </a:p>
      </dgm:t>
    </dgm:pt>
    <dgm:pt modelId="{F8641F43-A454-4B7D-9C4A-250885BFCA21}" type="parTrans" cxnId="{F1DF0E54-E807-4B9E-BF86-394B271BC40A}">
      <dgm:prSet/>
      <dgm:spPr/>
      <dgm:t>
        <a:bodyPr/>
        <a:lstStyle/>
        <a:p>
          <a:endParaRPr lang="en-US"/>
        </a:p>
      </dgm:t>
    </dgm:pt>
    <dgm:pt modelId="{CCF4B0FC-E20D-4906-8B4E-D8779B033DBC}" type="sibTrans" cxnId="{F1DF0E54-E807-4B9E-BF86-394B271BC40A}">
      <dgm:prSet/>
      <dgm:spPr/>
      <dgm:t>
        <a:bodyPr/>
        <a:lstStyle/>
        <a:p>
          <a:endParaRPr lang="en-US"/>
        </a:p>
      </dgm:t>
    </dgm:pt>
    <dgm:pt modelId="{A566E6F8-9B86-4E5F-AEB8-FB4A53F1F76E}">
      <dgm:prSet/>
      <dgm:spPr/>
      <dgm:t>
        <a:bodyPr/>
        <a:lstStyle/>
        <a:p>
          <a:r>
            <a:rPr lang="en-US" dirty="0" err="1" smtClean="0"/>
            <a:t>Phát</a:t>
          </a:r>
          <a:r>
            <a:rPr lang="en-US" dirty="0" smtClean="0"/>
            <a:t> </a:t>
          </a:r>
          <a:r>
            <a:rPr lang="en-US" dirty="0" err="1" smtClean="0"/>
            <a:t>triển</a:t>
          </a:r>
          <a:r>
            <a:rPr lang="en-US" dirty="0" smtClean="0"/>
            <a:t> </a:t>
          </a:r>
          <a:r>
            <a:rPr lang="en-US" dirty="0" err="1" smtClean="0"/>
            <a:t>phần</a:t>
          </a:r>
          <a:r>
            <a:rPr lang="en-US" dirty="0" smtClean="0"/>
            <a:t> </a:t>
          </a:r>
          <a:r>
            <a:rPr lang="en-US" dirty="0" err="1" smtClean="0"/>
            <a:t>mềm</a:t>
          </a:r>
          <a:r>
            <a:rPr lang="en-US" dirty="0" smtClean="0"/>
            <a:t> BBU (flex-builder)</a:t>
          </a:r>
        </a:p>
      </dgm:t>
    </dgm:pt>
    <dgm:pt modelId="{28C0E838-FD0F-4A00-8F35-AA99C65A9AB8}" type="parTrans" cxnId="{C5174700-F2B1-45CD-8A21-0CC247E24989}">
      <dgm:prSet/>
      <dgm:spPr/>
      <dgm:t>
        <a:bodyPr/>
        <a:lstStyle/>
        <a:p>
          <a:endParaRPr lang="en-US"/>
        </a:p>
      </dgm:t>
    </dgm:pt>
    <dgm:pt modelId="{6E8DC424-A63A-479F-8FB4-FD1CFEFDD942}" type="sibTrans" cxnId="{C5174700-F2B1-45CD-8A21-0CC247E24989}">
      <dgm:prSet/>
      <dgm:spPr/>
      <dgm:t>
        <a:bodyPr/>
        <a:lstStyle/>
        <a:p>
          <a:endParaRPr lang="en-US"/>
        </a:p>
      </dgm:t>
    </dgm:pt>
    <dgm:pt modelId="{C9C27EB7-A4FA-4F49-8C93-6370714F06CE}">
      <dgm:prSet/>
      <dgm:spPr/>
      <dgm:t>
        <a:bodyPr/>
        <a:lstStyle/>
        <a:p>
          <a:r>
            <a:rPr lang="en-US" smtClean="0"/>
            <a:t>Phát triển phần mềm RRU (petalinux)</a:t>
          </a:r>
          <a:endParaRPr lang="en-US" dirty="0" smtClean="0"/>
        </a:p>
      </dgm:t>
    </dgm:pt>
    <dgm:pt modelId="{EFD5BD39-ABEB-4A84-82DF-81A4315F42C6}" type="parTrans" cxnId="{69CA4C0D-9892-47E4-93F6-7480EE47A556}">
      <dgm:prSet/>
      <dgm:spPr/>
      <dgm:t>
        <a:bodyPr/>
        <a:lstStyle/>
        <a:p>
          <a:endParaRPr lang="en-US"/>
        </a:p>
      </dgm:t>
    </dgm:pt>
    <dgm:pt modelId="{52B27C8E-C408-466E-BB79-B89842A9A2DF}" type="sibTrans" cxnId="{69CA4C0D-9892-47E4-93F6-7480EE47A556}">
      <dgm:prSet/>
      <dgm:spPr/>
      <dgm:t>
        <a:bodyPr/>
        <a:lstStyle/>
        <a:p>
          <a:endParaRPr lang="en-US"/>
        </a:p>
      </dgm:t>
    </dgm:pt>
    <dgm:pt modelId="{9DA0CD26-34A5-45B1-9AD8-7D33A9F5DA5A}">
      <dgm:prSet/>
      <dgm:spPr/>
      <dgm:t>
        <a:bodyPr/>
        <a:lstStyle/>
        <a:p>
          <a:r>
            <a:rPr lang="en-US" smtClean="0"/>
            <a:t>Phát triển phần mềm OAM</a:t>
          </a:r>
          <a:endParaRPr lang="en-US" dirty="0" smtClean="0"/>
        </a:p>
      </dgm:t>
    </dgm:pt>
    <dgm:pt modelId="{A0810BBE-250C-46F8-B461-452B65A71066}" type="parTrans" cxnId="{76D4CA57-D368-4938-BC69-65F5E25F0266}">
      <dgm:prSet/>
      <dgm:spPr/>
      <dgm:t>
        <a:bodyPr/>
        <a:lstStyle/>
        <a:p>
          <a:endParaRPr lang="en-US"/>
        </a:p>
      </dgm:t>
    </dgm:pt>
    <dgm:pt modelId="{A9037537-9D86-4E04-A07B-EAFEE2E60EE3}" type="sibTrans" cxnId="{76D4CA57-D368-4938-BC69-65F5E25F0266}">
      <dgm:prSet/>
      <dgm:spPr/>
      <dgm:t>
        <a:bodyPr/>
        <a:lstStyle/>
        <a:p>
          <a:endParaRPr lang="en-US"/>
        </a:p>
      </dgm:t>
    </dgm:pt>
    <dgm:pt modelId="{B4977C0A-3CEA-4DBF-AC85-9654E7110C90}" type="pres">
      <dgm:prSet presAssocID="{76019B84-D536-41B6-9F8D-2C5120CBC681}" presName="linearFlow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A3B854D-8835-4EA0-B890-067A309DAA65}" type="pres">
      <dgm:prSet presAssocID="{E003C24D-6AB9-4D3F-B5CA-2C42FF770BDE}" presName="composite" presStyleCnt="0"/>
      <dgm:spPr/>
    </dgm:pt>
    <dgm:pt modelId="{7DE912D6-B0B0-47A3-9162-03BC3798396D}" type="pres">
      <dgm:prSet presAssocID="{E003C24D-6AB9-4D3F-B5CA-2C42FF770BDE}" presName="imgShp" presStyleLbl="fgImgPlace1" presStyleIdx="0" presStyleCnt="3"/>
      <dgm:spPr>
        <a:blipFill>
          <a:blip xmlns:r="http://schemas.openxmlformats.org/officeDocument/2006/relationships" r:embed="rId1">
            <a:duotone>
              <a:schemeClr val="accent2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2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vi-VN"/>
        </a:p>
      </dgm:t>
    </dgm:pt>
    <dgm:pt modelId="{0A12F81E-A18C-4DBC-B395-A7B678841C13}" type="pres">
      <dgm:prSet presAssocID="{E003C24D-6AB9-4D3F-B5CA-2C42FF770BDE}" presName="txShp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E409D5E-A838-4C24-9EF6-80E48DDF1CEE}" type="pres">
      <dgm:prSet presAssocID="{71BC6E2B-F660-43ED-BBB2-9E9F47872AAB}" presName="spacing" presStyleCnt="0"/>
      <dgm:spPr/>
    </dgm:pt>
    <dgm:pt modelId="{832301B2-3D3C-4C3D-838B-169C56DFF922}" type="pres">
      <dgm:prSet presAssocID="{2F77FF21-95FD-46ED-9854-399D6CE84E81}" presName="composite" presStyleCnt="0"/>
      <dgm:spPr/>
    </dgm:pt>
    <dgm:pt modelId="{0121EA40-8D23-49B5-ABDF-36C644ADA04F}" type="pres">
      <dgm:prSet presAssocID="{2F77FF21-95FD-46ED-9854-399D6CE84E81}" presName="imgShp" presStyleLbl="fgImgPlace1" presStyleIdx="1" presStyleCnt="3"/>
      <dgm:spPr>
        <a:blipFill>
          <a:blip xmlns:r="http://schemas.openxmlformats.org/officeDocument/2006/relationships" r:embed="rId2" cstate="print">
            <a:duotone>
              <a:schemeClr val="accent3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3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582BA96F-83BA-47B0-945B-B523903C7CEB}" type="pres">
      <dgm:prSet presAssocID="{2F77FF21-95FD-46ED-9854-399D6CE84E81}" presName="txShp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3B137B6-E462-4A11-A00F-27D158771523}" type="pres">
      <dgm:prSet presAssocID="{AB6C14DF-C2A8-4101-85E3-A62C94CA8F65}" presName="spacing" presStyleCnt="0"/>
      <dgm:spPr/>
    </dgm:pt>
    <dgm:pt modelId="{2D6468F2-9E13-4498-8615-780012A9B934}" type="pres">
      <dgm:prSet presAssocID="{12086170-4D35-450E-9CDB-BFC38FA3EF5B}" presName="composite" presStyleCnt="0"/>
      <dgm:spPr/>
    </dgm:pt>
    <dgm:pt modelId="{B17A8662-316A-4832-90A7-5E346D58E3F5}" type="pres">
      <dgm:prSet presAssocID="{12086170-4D35-450E-9CDB-BFC38FA3EF5B}" presName="imgShp" presStyleLbl="fgImgPlace1" presStyleIdx="2" presStyleCnt="3"/>
      <dgm:spPr>
        <a:blipFill>
          <a:blip xmlns:r="http://schemas.openxmlformats.org/officeDocument/2006/relationships" r:embed="rId3" cstate="print">
            <a:duotone>
              <a:schemeClr val="accent4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4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EC515A4A-4BAC-4326-A1D7-D9754EBE27A9}" type="pres">
      <dgm:prSet presAssocID="{12086170-4D35-450E-9CDB-BFC38FA3EF5B}" presName="txShp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9CA4C0D-9892-47E4-93F6-7480EE47A556}" srcId="{12086170-4D35-450E-9CDB-BFC38FA3EF5B}" destId="{C9C27EB7-A4FA-4F49-8C93-6370714F06CE}" srcOrd="1" destOrd="0" parTransId="{EFD5BD39-ABEB-4A84-82DF-81A4315F42C6}" sibTransId="{52B27C8E-C408-466E-BB79-B89842A9A2DF}"/>
    <dgm:cxn modelId="{031AE67F-524F-49B8-AEE7-E1C446D70E50}" type="presOf" srcId="{2F77FF21-95FD-46ED-9854-399D6CE84E81}" destId="{582BA96F-83BA-47B0-945B-B523903C7CEB}" srcOrd="0" destOrd="0" presId="urn:microsoft.com/office/officeart/2005/8/layout/vList3"/>
    <dgm:cxn modelId="{E1C0190C-CE1D-4937-9814-899D8D87B8EB}" type="presOf" srcId="{E5E398EF-50EB-4BBE-965A-C4C0C4E77AA8}" destId="{0A12F81E-A18C-4DBC-B395-A7B678841C13}" srcOrd="0" destOrd="1" presId="urn:microsoft.com/office/officeart/2005/8/layout/vList3"/>
    <dgm:cxn modelId="{2B9E5A1A-879A-49E8-A6A9-485BEE970962}" srcId="{2F77FF21-95FD-46ED-9854-399D6CE84E81}" destId="{AFE6AB4A-87F2-4645-9BD4-6CF15D9FB227}" srcOrd="0" destOrd="0" parTransId="{9273D4D6-601B-4D91-B249-9EF45BDD9E46}" sibTransId="{69714282-03D3-481D-AFAF-508565BF796A}"/>
    <dgm:cxn modelId="{C679BA91-9DC8-4CC1-A2FF-EB02688228D5}" type="presOf" srcId="{12086170-4D35-450E-9CDB-BFC38FA3EF5B}" destId="{EC515A4A-4BAC-4326-A1D7-D9754EBE27A9}" srcOrd="0" destOrd="0" presId="urn:microsoft.com/office/officeart/2005/8/layout/vList3"/>
    <dgm:cxn modelId="{DEDF8ADE-42A5-41FB-8463-E6627929EEF6}" type="presOf" srcId="{A566E6F8-9B86-4E5F-AEB8-FB4A53F1F76E}" destId="{EC515A4A-4BAC-4326-A1D7-D9754EBE27A9}" srcOrd="0" destOrd="1" presId="urn:microsoft.com/office/officeart/2005/8/layout/vList3"/>
    <dgm:cxn modelId="{C5174700-F2B1-45CD-8A21-0CC247E24989}" srcId="{12086170-4D35-450E-9CDB-BFC38FA3EF5B}" destId="{A566E6F8-9B86-4E5F-AEB8-FB4A53F1F76E}" srcOrd="0" destOrd="0" parTransId="{28C0E838-FD0F-4A00-8F35-AA99C65A9AB8}" sibTransId="{6E8DC424-A63A-479F-8FB4-FD1CFEFDD942}"/>
    <dgm:cxn modelId="{F1DF0E54-E807-4B9E-BF86-394B271BC40A}" srcId="{76019B84-D536-41B6-9F8D-2C5120CBC681}" destId="{12086170-4D35-450E-9CDB-BFC38FA3EF5B}" srcOrd="2" destOrd="0" parTransId="{F8641F43-A454-4B7D-9C4A-250885BFCA21}" sibTransId="{CCF4B0FC-E20D-4906-8B4E-D8779B033DBC}"/>
    <dgm:cxn modelId="{A905C797-343A-4821-B854-52246EA47BD7}" srcId="{76019B84-D536-41B6-9F8D-2C5120CBC681}" destId="{2F77FF21-95FD-46ED-9854-399D6CE84E81}" srcOrd="1" destOrd="0" parTransId="{D1A96080-2462-4A74-B130-F67F9C6F1C49}" sibTransId="{AB6C14DF-C2A8-4101-85E3-A62C94CA8F65}"/>
    <dgm:cxn modelId="{76D4CA57-D368-4938-BC69-65F5E25F0266}" srcId="{12086170-4D35-450E-9CDB-BFC38FA3EF5B}" destId="{9DA0CD26-34A5-45B1-9AD8-7D33A9F5DA5A}" srcOrd="2" destOrd="0" parTransId="{A0810BBE-250C-46F8-B461-452B65A71066}" sibTransId="{A9037537-9D86-4E04-A07B-EAFEE2E60EE3}"/>
    <dgm:cxn modelId="{E570A460-6A6D-4250-8F72-26E1F0F5CD3F}" srcId="{2F77FF21-95FD-46ED-9854-399D6CE84E81}" destId="{0270BAE9-8124-40D2-9AD4-FEE839B5D2A2}" srcOrd="1" destOrd="0" parTransId="{1BB98BF1-AA2A-41B2-A44F-E570948CD4EF}" sibTransId="{80CAD280-1BB4-427E-96B9-9BBA6E741BD3}"/>
    <dgm:cxn modelId="{BF3CFCDC-72FB-41F9-A43A-B788CD0AA2F1}" type="presOf" srcId="{C9C27EB7-A4FA-4F49-8C93-6370714F06CE}" destId="{EC515A4A-4BAC-4326-A1D7-D9754EBE27A9}" srcOrd="0" destOrd="2" presId="urn:microsoft.com/office/officeart/2005/8/layout/vList3"/>
    <dgm:cxn modelId="{FFC14285-1989-44AC-A330-10CE9BB371B7}" type="presOf" srcId="{76019B84-D536-41B6-9F8D-2C5120CBC681}" destId="{B4977C0A-3CEA-4DBF-AC85-9654E7110C90}" srcOrd="0" destOrd="0" presId="urn:microsoft.com/office/officeart/2005/8/layout/vList3"/>
    <dgm:cxn modelId="{BE754E9F-7B06-472A-893E-586E1786787B}" srcId="{E003C24D-6AB9-4D3F-B5CA-2C42FF770BDE}" destId="{E5E398EF-50EB-4BBE-965A-C4C0C4E77AA8}" srcOrd="0" destOrd="0" parTransId="{2264975D-DBB5-4958-8D12-2761F40F790D}" sibTransId="{F78CE348-F13E-46C7-A17A-0A9B061C2B07}"/>
    <dgm:cxn modelId="{50F3E747-64E8-4B6B-A3B0-1D60B3E5D7F7}" type="presOf" srcId="{E003C24D-6AB9-4D3F-B5CA-2C42FF770BDE}" destId="{0A12F81E-A18C-4DBC-B395-A7B678841C13}" srcOrd="0" destOrd="0" presId="urn:microsoft.com/office/officeart/2005/8/layout/vList3"/>
    <dgm:cxn modelId="{8B558B31-C56A-4A83-BE61-94BEB289AD8E}" type="presOf" srcId="{9DA0CD26-34A5-45B1-9AD8-7D33A9F5DA5A}" destId="{EC515A4A-4BAC-4326-A1D7-D9754EBE27A9}" srcOrd="0" destOrd="3" presId="urn:microsoft.com/office/officeart/2005/8/layout/vList3"/>
    <dgm:cxn modelId="{6F9DECA2-BA82-499A-95BB-C621601120DB}" type="presOf" srcId="{AFE6AB4A-87F2-4645-9BD4-6CF15D9FB227}" destId="{582BA96F-83BA-47B0-945B-B523903C7CEB}" srcOrd="0" destOrd="1" presId="urn:microsoft.com/office/officeart/2005/8/layout/vList3"/>
    <dgm:cxn modelId="{F051022B-1182-4C92-93C2-193EBB3944BE}" srcId="{E003C24D-6AB9-4D3F-B5CA-2C42FF770BDE}" destId="{D8714C84-1E57-4812-B866-4A5E765C5488}" srcOrd="1" destOrd="0" parTransId="{442705AE-AC9F-4183-8D32-2B2C741DE090}" sibTransId="{F5F95296-AC6E-4841-AD6E-BB4563D6E5D6}"/>
    <dgm:cxn modelId="{BE4E93A1-DE13-4084-B98C-01D0AE74841E}" type="presOf" srcId="{0270BAE9-8124-40D2-9AD4-FEE839B5D2A2}" destId="{582BA96F-83BA-47B0-945B-B523903C7CEB}" srcOrd="0" destOrd="2" presId="urn:microsoft.com/office/officeart/2005/8/layout/vList3"/>
    <dgm:cxn modelId="{1B7DBDDA-ADA6-4748-9C48-53607628E5FA}" srcId="{76019B84-D536-41B6-9F8D-2C5120CBC681}" destId="{E003C24D-6AB9-4D3F-B5CA-2C42FF770BDE}" srcOrd="0" destOrd="0" parTransId="{66001B03-BD46-4CD4-9213-9CFD472622BB}" sibTransId="{71BC6E2B-F660-43ED-BBB2-9E9F47872AAB}"/>
    <dgm:cxn modelId="{C60B6568-1204-445E-8459-5314E23DC9C9}" type="presOf" srcId="{D8714C84-1E57-4812-B866-4A5E765C5488}" destId="{0A12F81E-A18C-4DBC-B395-A7B678841C13}" srcOrd="0" destOrd="2" presId="urn:microsoft.com/office/officeart/2005/8/layout/vList3"/>
    <dgm:cxn modelId="{AB66B9FC-370F-4FE6-9A4A-C5E42984C2A0}" type="presParOf" srcId="{B4977C0A-3CEA-4DBF-AC85-9654E7110C90}" destId="{BA3B854D-8835-4EA0-B890-067A309DAA65}" srcOrd="0" destOrd="0" presId="urn:microsoft.com/office/officeart/2005/8/layout/vList3"/>
    <dgm:cxn modelId="{8BACC332-54E2-459D-9B59-88CB173669B7}" type="presParOf" srcId="{BA3B854D-8835-4EA0-B890-067A309DAA65}" destId="{7DE912D6-B0B0-47A3-9162-03BC3798396D}" srcOrd="0" destOrd="0" presId="urn:microsoft.com/office/officeart/2005/8/layout/vList3"/>
    <dgm:cxn modelId="{388768B7-7DB5-4CC2-9D51-49FA6A41A47D}" type="presParOf" srcId="{BA3B854D-8835-4EA0-B890-067A309DAA65}" destId="{0A12F81E-A18C-4DBC-B395-A7B678841C13}" srcOrd="1" destOrd="0" presId="urn:microsoft.com/office/officeart/2005/8/layout/vList3"/>
    <dgm:cxn modelId="{0BFE6619-9D46-426D-9414-3C746DC0600A}" type="presParOf" srcId="{B4977C0A-3CEA-4DBF-AC85-9654E7110C90}" destId="{5E409D5E-A838-4C24-9EF6-80E48DDF1CEE}" srcOrd="1" destOrd="0" presId="urn:microsoft.com/office/officeart/2005/8/layout/vList3"/>
    <dgm:cxn modelId="{C0F8AEC5-6B66-4974-B58C-4AFB1B50BF8D}" type="presParOf" srcId="{B4977C0A-3CEA-4DBF-AC85-9654E7110C90}" destId="{832301B2-3D3C-4C3D-838B-169C56DFF922}" srcOrd="2" destOrd="0" presId="urn:microsoft.com/office/officeart/2005/8/layout/vList3"/>
    <dgm:cxn modelId="{7EEB4E1A-5834-409B-A12D-C7D6E94BFA42}" type="presParOf" srcId="{832301B2-3D3C-4C3D-838B-169C56DFF922}" destId="{0121EA40-8D23-49B5-ABDF-36C644ADA04F}" srcOrd="0" destOrd="0" presId="urn:microsoft.com/office/officeart/2005/8/layout/vList3"/>
    <dgm:cxn modelId="{B2CC7A4F-F1F1-4775-945C-7A96376AF0D2}" type="presParOf" srcId="{832301B2-3D3C-4C3D-838B-169C56DFF922}" destId="{582BA96F-83BA-47B0-945B-B523903C7CEB}" srcOrd="1" destOrd="0" presId="urn:microsoft.com/office/officeart/2005/8/layout/vList3"/>
    <dgm:cxn modelId="{F413ED43-98F7-410E-AAA4-FCA99A1DC0FA}" type="presParOf" srcId="{B4977C0A-3CEA-4DBF-AC85-9654E7110C90}" destId="{D3B137B6-E462-4A11-A00F-27D158771523}" srcOrd="3" destOrd="0" presId="urn:microsoft.com/office/officeart/2005/8/layout/vList3"/>
    <dgm:cxn modelId="{ED6AB463-B94F-4087-8D58-A4427779040D}" type="presParOf" srcId="{B4977C0A-3CEA-4DBF-AC85-9654E7110C90}" destId="{2D6468F2-9E13-4498-8615-780012A9B934}" srcOrd="4" destOrd="0" presId="urn:microsoft.com/office/officeart/2005/8/layout/vList3"/>
    <dgm:cxn modelId="{1AE6AAB1-9ACF-4D9E-8E47-D25691532263}" type="presParOf" srcId="{2D6468F2-9E13-4498-8615-780012A9B934}" destId="{B17A8662-316A-4832-90A7-5E346D58E3F5}" srcOrd="0" destOrd="0" presId="urn:microsoft.com/office/officeart/2005/8/layout/vList3"/>
    <dgm:cxn modelId="{177413A8-EEE7-4E90-986C-CA04115E6F2C}" type="presParOf" srcId="{2D6468F2-9E13-4498-8615-780012A9B934}" destId="{EC515A4A-4BAC-4326-A1D7-D9754EBE27A9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282E866-CBC2-466A-85E3-C2F319535734}" type="doc">
      <dgm:prSet loTypeId="urn:microsoft.com/office/officeart/2005/8/layout/lProcess3" loCatId="process" qsTypeId="urn:microsoft.com/office/officeart/2005/8/quickstyle/simple1" qsCatId="simple" csTypeId="urn:microsoft.com/office/officeart/2005/8/colors/colorful3" csCatId="colorful" phldr="1"/>
      <dgm:spPr/>
    </dgm:pt>
    <dgm:pt modelId="{946B4289-633C-495D-B5CF-2B4243D07BA5}">
      <dgm:prSet phldrT="[Text]"/>
      <dgm:spPr/>
      <dgm:t>
        <a:bodyPr/>
        <a:lstStyle/>
        <a:p>
          <a:r>
            <a:rPr lang="en-US" dirty="0" err="1" smtClean="0"/>
            <a:t>Tên</a:t>
          </a:r>
          <a:endParaRPr lang="vi-VN" dirty="0"/>
        </a:p>
      </dgm:t>
    </dgm:pt>
    <dgm:pt modelId="{12B5753E-17A3-4FEC-9749-D02ECA2681EC}" type="parTrans" cxnId="{98FD3DC2-30E6-45A2-A9C2-6F5732C53FAF}">
      <dgm:prSet/>
      <dgm:spPr/>
      <dgm:t>
        <a:bodyPr/>
        <a:lstStyle/>
        <a:p>
          <a:endParaRPr lang="vi-VN"/>
        </a:p>
      </dgm:t>
    </dgm:pt>
    <dgm:pt modelId="{438A79DF-1C44-480B-8CA3-06A386C8A0BA}" type="sibTrans" cxnId="{98FD3DC2-30E6-45A2-A9C2-6F5732C53FAF}">
      <dgm:prSet/>
      <dgm:spPr/>
      <dgm:t>
        <a:bodyPr/>
        <a:lstStyle/>
        <a:p>
          <a:endParaRPr lang="vi-VN"/>
        </a:p>
      </dgm:t>
    </dgm:pt>
    <dgm:pt modelId="{7DAD042D-D92B-4BDA-A769-8E893361E209}">
      <dgm:prSet phldrT="[Text]"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err="1" smtClean="0"/>
            <a:t>Phiên</a:t>
          </a:r>
          <a:r>
            <a:rPr lang="en-US" dirty="0" smtClean="0"/>
            <a:t> </a:t>
          </a:r>
          <a:r>
            <a:rPr lang="en-US" dirty="0" err="1" smtClean="0"/>
            <a:t>bản</a:t>
          </a:r>
          <a:endParaRPr lang="vi-VN" dirty="0"/>
        </a:p>
      </dgm:t>
    </dgm:pt>
    <dgm:pt modelId="{CFBF4D2C-FC23-414D-BD1C-19E6212C934B}" type="parTrans" cxnId="{3CF33D29-61C7-4825-B952-CF1F871A06EA}">
      <dgm:prSet/>
      <dgm:spPr/>
      <dgm:t>
        <a:bodyPr/>
        <a:lstStyle/>
        <a:p>
          <a:endParaRPr lang="vi-VN"/>
        </a:p>
      </dgm:t>
    </dgm:pt>
    <dgm:pt modelId="{C517B984-9214-446E-AF55-949FF37BAA8E}" type="sibTrans" cxnId="{3CF33D29-61C7-4825-B952-CF1F871A06EA}">
      <dgm:prSet/>
      <dgm:spPr/>
      <dgm:t>
        <a:bodyPr/>
        <a:lstStyle/>
        <a:p>
          <a:endParaRPr lang="vi-VN"/>
        </a:p>
      </dgm:t>
    </dgm:pt>
    <dgm:pt modelId="{AB901953-F3C2-4D5A-9832-B54AF1ED0A1C}">
      <dgm:prSet phldrT="[Text]"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err="1" smtClean="0"/>
            <a:t>Quy</a:t>
          </a:r>
          <a:r>
            <a:rPr lang="en-US" dirty="0" smtClean="0"/>
            <a:t> </a:t>
          </a:r>
          <a:r>
            <a:rPr lang="en-US" dirty="0" err="1" smtClean="0"/>
            <a:t>trình</a:t>
          </a:r>
          <a:r>
            <a:rPr lang="en-US" dirty="0" smtClean="0"/>
            <a:t> </a:t>
          </a:r>
          <a:r>
            <a:rPr lang="en-US" dirty="0" err="1" smtClean="0"/>
            <a:t>Cài</a:t>
          </a:r>
          <a:r>
            <a:rPr lang="en-US" dirty="0" smtClean="0"/>
            <a:t> </a:t>
          </a:r>
          <a:r>
            <a:rPr lang="en-US" dirty="0" err="1" smtClean="0"/>
            <a:t>đặt</a:t>
          </a:r>
          <a:endParaRPr lang="vi-VN" dirty="0"/>
        </a:p>
      </dgm:t>
    </dgm:pt>
    <dgm:pt modelId="{7E9FC29F-A6E3-4743-8CF5-B480F9FE323D}" type="parTrans" cxnId="{661B5680-1B8E-4742-9BF0-F38DAC58C4B5}">
      <dgm:prSet/>
      <dgm:spPr/>
      <dgm:t>
        <a:bodyPr/>
        <a:lstStyle/>
        <a:p>
          <a:endParaRPr lang="vi-VN"/>
        </a:p>
      </dgm:t>
    </dgm:pt>
    <dgm:pt modelId="{61DA3C73-7F77-4F96-AF7D-5C2A4DDF1228}" type="sibTrans" cxnId="{661B5680-1B8E-4742-9BF0-F38DAC58C4B5}">
      <dgm:prSet/>
      <dgm:spPr/>
      <dgm:t>
        <a:bodyPr/>
        <a:lstStyle/>
        <a:p>
          <a:endParaRPr lang="vi-VN"/>
        </a:p>
      </dgm:t>
    </dgm:pt>
    <dgm:pt modelId="{E2ED33EA-053A-4606-AC69-28AB1799BE4D}">
      <dgm:prSet phldrT="[Text]"/>
      <dgm:spPr/>
      <dgm:t>
        <a:bodyPr/>
        <a:lstStyle/>
        <a:p>
          <a:r>
            <a:rPr lang="en-US" dirty="0" err="1" smtClean="0"/>
            <a:t>Thông</a:t>
          </a:r>
          <a:r>
            <a:rPr lang="en-US" dirty="0" smtClean="0"/>
            <a:t> tin </a:t>
          </a:r>
          <a:r>
            <a:rPr lang="en-US" dirty="0" err="1" smtClean="0"/>
            <a:t>miêu</a:t>
          </a:r>
          <a:r>
            <a:rPr lang="en-US" dirty="0" smtClean="0"/>
            <a:t> </a:t>
          </a:r>
          <a:r>
            <a:rPr lang="en-US" dirty="0" err="1" smtClean="0"/>
            <a:t>tả</a:t>
          </a:r>
          <a:endParaRPr lang="vi-VN" dirty="0"/>
        </a:p>
      </dgm:t>
    </dgm:pt>
    <dgm:pt modelId="{3A6B64B4-B5A8-433D-BC3B-7D41DD8E8BEC}" type="parTrans" cxnId="{56E9EAB4-7AAE-42F9-8342-8B9489D0C986}">
      <dgm:prSet/>
      <dgm:spPr/>
      <dgm:t>
        <a:bodyPr/>
        <a:lstStyle/>
        <a:p>
          <a:endParaRPr lang="vi-VN"/>
        </a:p>
      </dgm:t>
    </dgm:pt>
    <dgm:pt modelId="{5D2C376A-950B-4272-93ED-DB121A28B153}" type="sibTrans" cxnId="{56E9EAB4-7AAE-42F9-8342-8B9489D0C986}">
      <dgm:prSet/>
      <dgm:spPr/>
      <dgm:t>
        <a:bodyPr/>
        <a:lstStyle/>
        <a:p>
          <a:endParaRPr lang="vi-VN"/>
        </a:p>
      </dgm:t>
    </dgm:pt>
    <dgm:pt modelId="{9542BA0B-9615-4E5A-ACE3-B9F1828B2F2E}">
      <dgm:prSet phldrT="[Text]"/>
      <dgm:spPr/>
      <dgm:t>
        <a:bodyPr/>
        <a:lstStyle/>
        <a:p>
          <a:r>
            <a:rPr lang="en-US" dirty="0" smtClean="0"/>
            <a:t>License</a:t>
          </a:r>
          <a:endParaRPr lang="vi-VN" dirty="0"/>
        </a:p>
      </dgm:t>
    </dgm:pt>
    <dgm:pt modelId="{BD80C5F0-46C4-4ACA-A800-F21DA03E506F}" type="parTrans" cxnId="{905DC208-B272-479D-BED9-41A0B1A8ED35}">
      <dgm:prSet/>
      <dgm:spPr/>
      <dgm:t>
        <a:bodyPr/>
        <a:lstStyle/>
        <a:p>
          <a:endParaRPr lang="vi-VN"/>
        </a:p>
      </dgm:t>
    </dgm:pt>
    <dgm:pt modelId="{D0C3E9FB-3955-4200-A530-43C412122475}" type="sibTrans" cxnId="{905DC208-B272-479D-BED9-41A0B1A8ED35}">
      <dgm:prSet/>
      <dgm:spPr/>
      <dgm:t>
        <a:bodyPr/>
        <a:lstStyle/>
        <a:p>
          <a:endParaRPr lang="vi-VN"/>
        </a:p>
      </dgm:t>
    </dgm:pt>
    <dgm:pt modelId="{1B120567-5A46-42ED-8F32-1542509BA216}">
      <dgm:prSet phldrT="[Text]"/>
      <dgm:spPr/>
      <dgm:t>
        <a:bodyPr/>
        <a:lstStyle/>
        <a:p>
          <a:r>
            <a:rPr lang="en-US" dirty="0" smtClean="0"/>
            <a:t>Change logs</a:t>
          </a:r>
          <a:endParaRPr lang="vi-VN" dirty="0"/>
        </a:p>
      </dgm:t>
    </dgm:pt>
    <dgm:pt modelId="{5CEDAF2E-E97F-442F-BB9E-0453842CC641}" type="parTrans" cxnId="{B2BECF36-08B1-4169-8C36-ACA5C247118B}">
      <dgm:prSet/>
      <dgm:spPr/>
      <dgm:t>
        <a:bodyPr/>
        <a:lstStyle/>
        <a:p>
          <a:endParaRPr lang="vi-VN"/>
        </a:p>
      </dgm:t>
    </dgm:pt>
    <dgm:pt modelId="{0282C17A-FA7B-45E4-8AEF-357E04ECD455}" type="sibTrans" cxnId="{B2BECF36-08B1-4169-8C36-ACA5C247118B}">
      <dgm:prSet/>
      <dgm:spPr/>
      <dgm:t>
        <a:bodyPr/>
        <a:lstStyle/>
        <a:p>
          <a:endParaRPr lang="vi-VN"/>
        </a:p>
      </dgm:t>
    </dgm:pt>
    <dgm:pt modelId="{8069387A-5DC0-4F6D-866E-1772F13FF56E}">
      <dgm:prSet phldrT="[Text]"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err="1" smtClean="0"/>
            <a:t>Gói</a:t>
          </a:r>
          <a:r>
            <a:rPr lang="en-US" dirty="0" smtClean="0"/>
            <a:t> </a:t>
          </a:r>
          <a:r>
            <a:rPr lang="en-US" dirty="0" err="1" smtClean="0"/>
            <a:t>hỗ</a:t>
          </a:r>
          <a:r>
            <a:rPr lang="en-US" dirty="0" smtClean="0"/>
            <a:t> </a:t>
          </a:r>
          <a:r>
            <a:rPr lang="en-US" dirty="0" err="1" smtClean="0"/>
            <a:t>trợ</a:t>
          </a:r>
          <a:endParaRPr lang="vi-VN" dirty="0"/>
        </a:p>
      </dgm:t>
    </dgm:pt>
    <dgm:pt modelId="{F20DC2FA-278E-430F-A501-1426B4050F00}" type="parTrans" cxnId="{4932ACCA-B46C-4467-AD8A-EEEEFC304DBB}">
      <dgm:prSet/>
      <dgm:spPr/>
      <dgm:t>
        <a:bodyPr/>
        <a:lstStyle/>
        <a:p>
          <a:endParaRPr lang="vi-VN"/>
        </a:p>
      </dgm:t>
    </dgm:pt>
    <dgm:pt modelId="{1F8E276E-A1CB-43E5-AE24-284779E2241D}" type="sibTrans" cxnId="{4932ACCA-B46C-4467-AD8A-EEEEFC304DBB}">
      <dgm:prSet/>
      <dgm:spPr/>
      <dgm:t>
        <a:bodyPr/>
        <a:lstStyle/>
        <a:p>
          <a:endParaRPr lang="vi-VN"/>
        </a:p>
      </dgm:t>
    </dgm:pt>
    <dgm:pt modelId="{B0E4C80B-B577-4BF4-807F-808D57D79A70}" type="pres">
      <dgm:prSet presAssocID="{F282E866-CBC2-466A-85E3-C2F319535734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A0DE50FA-0921-4083-B1E0-55A97112FAB7}" type="pres">
      <dgm:prSet presAssocID="{946B4289-633C-495D-B5CF-2B4243D07BA5}" presName="horFlow" presStyleCnt="0"/>
      <dgm:spPr/>
    </dgm:pt>
    <dgm:pt modelId="{F4C79D3F-DFB5-4762-9ADE-BCB51E018ADE}" type="pres">
      <dgm:prSet presAssocID="{946B4289-633C-495D-B5CF-2B4243D07BA5}" presName="bigChev" presStyleLbl="node1" presStyleIdx="0" presStyleCnt="7"/>
      <dgm:spPr/>
    </dgm:pt>
    <dgm:pt modelId="{2A80D947-B455-4D01-8AA5-739903C69FB0}" type="pres">
      <dgm:prSet presAssocID="{946B4289-633C-495D-B5CF-2B4243D07BA5}" presName="vSp" presStyleCnt="0"/>
      <dgm:spPr/>
    </dgm:pt>
    <dgm:pt modelId="{C6635715-83F9-4D08-938C-5A32259D0FB0}" type="pres">
      <dgm:prSet presAssocID="{E2ED33EA-053A-4606-AC69-28AB1799BE4D}" presName="horFlow" presStyleCnt="0"/>
      <dgm:spPr/>
    </dgm:pt>
    <dgm:pt modelId="{CF88D51C-CB20-4205-928A-365B404B548F}" type="pres">
      <dgm:prSet presAssocID="{E2ED33EA-053A-4606-AC69-28AB1799BE4D}" presName="bigChev" presStyleLbl="node1" presStyleIdx="1" presStyleCnt="7"/>
      <dgm:spPr/>
    </dgm:pt>
    <dgm:pt modelId="{59AF7575-E457-49CC-BEAB-163DFD497335}" type="pres">
      <dgm:prSet presAssocID="{E2ED33EA-053A-4606-AC69-28AB1799BE4D}" presName="vSp" presStyleCnt="0"/>
      <dgm:spPr/>
    </dgm:pt>
    <dgm:pt modelId="{DC73968B-E9EC-49F7-869B-69CAFBFB6F2E}" type="pres">
      <dgm:prSet presAssocID="{9542BA0B-9615-4E5A-ACE3-B9F1828B2F2E}" presName="horFlow" presStyleCnt="0"/>
      <dgm:spPr/>
    </dgm:pt>
    <dgm:pt modelId="{02D5DA2E-6A95-46D5-A8FA-4BD9F24014C4}" type="pres">
      <dgm:prSet presAssocID="{9542BA0B-9615-4E5A-ACE3-B9F1828B2F2E}" presName="bigChev" presStyleLbl="node1" presStyleIdx="2" presStyleCnt="7"/>
      <dgm:spPr/>
      <dgm:t>
        <a:bodyPr/>
        <a:lstStyle/>
        <a:p>
          <a:endParaRPr lang="vi-VN"/>
        </a:p>
      </dgm:t>
    </dgm:pt>
    <dgm:pt modelId="{27AC6431-08A4-4EB0-9AEF-0561B3C6A081}" type="pres">
      <dgm:prSet presAssocID="{9542BA0B-9615-4E5A-ACE3-B9F1828B2F2E}" presName="vSp" presStyleCnt="0"/>
      <dgm:spPr/>
    </dgm:pt>
    <dgm:pt modelId="{49883413-C319-42B3-A792-5875053BE55C}" type="pres">
      <dgm:prSet presAssocID="{1B120567-5A46-42ED-8F32-1542509BA216}" presName="horFlow" presStyleCnt="0"/>
      <dgm:spPr/>
    </dgm:pt>
    <dgm:pt modelId="{F3F90499-F720-4691-B92E-79763C060AB8}" type="pres">
      <dgm:prSet presAssocID="{1B120567-5A46-42ED-8F32-1542509BA216}" presName="bigChev" presStyleLbl="node1" presStyleIdx="3" presStyleCnt="7"/>
      <dgm:spPr/>
      <dgm:t>
        <a:bodyPr/>
        <a:lstStyle/>
        <a:p>
          <a:endParaRPr lang="vi-VN"/>
        </a:p>
      </dgm:t>
    </dgm:pt>
    <dgm:pt modelId="{B1B25C3D-59C2-49CB-90BC-85B124BFFF23}" type="pres">
      <dgm:prSet presAssocID="{1B120567-5A46-42ED-8F32-1542509BA216}" presName="vSp" presStyleCnt="0"/>
      <dgm:spPr/>
    </dgm:pt>
    <dgm:pt modelId="{965558F6-8D18-4B0E-8A2C-86C9F6C2AE6D}" type="pres">
      <dgm:prSet presAssocID="{7DAD042D-D92B-4BDA-A769-8E893361E209}" presName="horFlow" presStyleCnt="0"/>
      <dgm:spPr/>
    </dgm:pt>
    <dgm:pt modelId="{0448B70E-8F9D-4A31-BABB-B13EF59A284A}" type="pres">
      <dgm:prSet presAssocID="{7DAD042D-D92B-4BDA-A769-8E893361E209}" presName="bigChev" presStyleLbl="node1" presStyleIdx="4" presStyleCnt="7"/>
      <dgm:spPr/>
    </dgm:pt>
    <dgm:pt modelId="{16596EA9-FC2D-4EA2-BDFC-D29066FBE0A2}" type="pres">
      <dgm:prSet presAssocID="{7DAD042D-D92B-4BDA-A769-8E893361E209}" presName="vSp" presStyleCnt="0"/>
      <dgm:spPr/>
    </dgm:pt>
    <dgm:pt modelId="{D536BC97-9CC0-45CC-85E6-75EC526750F2}" type="pres">
      <dgm:prSet presAssocID="{AB901953-F3C2-4D5A-9832-B54AF1ED0A1C}" presName="horFlow" presStyleCnt="0"/>
      <dgm:spPr/>
    </dgm:pt>
    <dgm:pt modelId="{1B51C135-02F2-4E14-B427-2CF236C9E662}" type="pres">
      <dgm:prSet presAssocID="{AB901953-F3C2-4D5A-9832-B54AF1ED0A1C}" presName="bigChev" presStyleLbl="node1" presStyleIdx="5" presStyleCnt="7"/>
      <dgm:spPr/>
      <dgm:t>
        <a:bodyPr/>
        <a:lstStyle/>
        <a:p>
          <a:endParaRPr lang="vi-VN"/>
        </a:p>
      </dgm:t>
    </dgm:pt>
    <dgm:pt modelId="{A53234CD-4B86-4D27-97C1-61F4E38D5015}" type="pres">
      <dgm:prSet presAssocID="{AB901953-F3C2-4D5A-9832-B54AF1ED0A1C}" presName="vSp" presStyleCnt="0"/>
      <dgm:spPr/>
    </dgm:pt>
    <dgm:pt modelId="{817E8A52-18A5-4946-B61B-F36B7545C962}" type="pres">
      <dgm:prSet presAssocID="{8069387A-5DC0-4F6D-866E-1772F13FF56E}" presName="horFlow" presStyleCnt="0"/>
      <dgm:spPr/>
    </dgm:pt>
    <dgm:pt modelId="{5A1E1944-1286-44B4-A03B-94512DCDF6A0}" type="pres">
      <dgm:prSet presAssocID="{8069387A-5DC0-4F6D-866E-1772F13FF56E}" presName="bigChev" presStyleLbl="node1" presStyleIdx="6" presStyleCnt="7"/>
      <dgm:spPr/>
      <dgm:t>
        <a:bodyPr/>
        <a:lstStyle/>
        <a:p>
          <a:endParaRPr lang="vi-VN"/>
        </a:p>
      </dgm:t>
    </dgm:pt>
  </dgm:ptLst>
  <dgm:cxnLst>
    <dgm:cxn modelId="{B2BECF36-08B1-4169-8C36-ACA5C247118B}" srcId="{F282E866-CBC2-466A-85E3-C2F319535734}" destId="{1B120567-5A46-42ED-8F32-1542509BA216}" srcOrd="3" destOrd="0" parTransId="{5CEDAF2E-E97F-442F-BB9E-0453842CC641}" sibTransId="{0282C17A-FA7B-45E4-8AEF-357E04ECD455}"/>
    <dgm:cxn modelId="{905DC208-B272-479D-BED9-41A0B1A8ED35}" srcId="{F282E866-CBC2-466A-85E3-C2F319535734}" destId="{9542BA0B-9615-4E5A-ACE3-B9F1828B2F2E}" srcOrd="2" destOrd="0" parTransId="{BD80C5F0-46C4-4ACA-A800-F21DA03E506F}" sibTransId="{D0C3E9FB-3955-4200-A530-43C412122475}"/>
    <dgm:cxn modelId="{EA2C3582-ED59-4AD1-8F87-E845EE14277F}" type="presOf" srcId="{9542BA0B-9615-4E5A-ACE3-B9F1828B2F2E}" destId="{02D5DA2E-6A95-46D5-A8FA-4BD9F24014C4}" srcOrd="0" destOrd="0" presId="urn:microsoft.com/office/officeart/2005/8/layout/lProcess3"/>
    <dgm:cxn modelId="{BD48B192-8E8C-46A8-ABDE-4FB815C1833D}" type="presOf" srcId="{946B4289-633C-495D-B5CF-2B4243D07BA5}" destId="{F4C79D3F-DFB5-4762-9ADE-BCB51E018ADE}" srcOrd="0" destOrd="0" presId="urn:microsoft.com/office/officeart/2005/8/layout/lProcess3"/>
    <dgm:cxn modelId="{DFF965F6-6351-44C3-A246-5AB632A64496}" type="presOf" srcId="{8069387A-5DC0-4F6D-866E-1772F13FF56E}" destId="{5A1E1944-1286-44B4-A03B-94512DCDF6A0}" srcOrd="0" destOrd="0" presId="urn:microsoft.com/office/officeart/2005/8/layout/lProcess3"/>
    <dgm:cxn modelId="{75935C34-F9D7-4C7E-9325-F343B952CA27}" type="presOf" srcId="{7DAD042D-D92B-4BDA-A769-8E893361E209}" destId="{0448B70E-8F9D-4A31-BABB-B13EF59A284A}" srcOrd="0" destOrd="0" presId="urn:microsoft.com/office/officeart/2005/8/layout/lProcess3"/>
    <dgm:cxn modelId="{4932ACCA-B46C-4467-AD8A-EEEEFC304DBB}" srcId="{F282E866-CBC2-466A-85E3-C2F319535734}" destId="{8069387A-5DC0-4F6D-866E-1772F13FF56E}" srcOrd="6" destOrd="0" parTransId="{F20DC2FA-278E-430F-A501-1426B4050F00}" sibTransId="{1F8E276E-A1CB-43E5-AE24-284779E2241D}"/>
    <dgm:cxn modelId="{4110E4CB-DE14-480C-AB25-595353D0F6D3}" type="presOf" srcId="{1B120567-5A46-42ED-8F32-1542509BA216}" destId="{F3F90499-F720-4691-B92E-79763C060AB8}" srcOrd="0" destOrd="0" presId="urn:microsoft.com/office/officeart/2005/8/layout/lProcess3"/>
    <dgm:cxn modelId="{3CF33D29-61C7-4825-B952-CF1F871A06EA}" srcId="{F282E866-CBC2-466A-85E3-C2F319535734}" destId="{7DAD042D-D92B-4BDA-A769-8E893361E209}" srcOrd="4" destOrd="0" parTransId="{CFBF4D2C-FC23-414D-BD1C-19E6212C934B}" sibTransId="{C517B984-9214-446E-AF55-949FF37BAA8E}"/>
    <dgm:cxn modelId="{661B5680-1B8E-4742-9BF0-F38DAC58C4B5}" srcId="{F282E866-CBC2-466A-85E3-C2F319535734}" destId="{AB901953-F3C2-4D5A-9832-B54AF1ED0A1C}" srcOrd="5" destOrd="0" parTransId="{7E9FC29F-A6E3-4743-8CF5-B480F9FE323D}" sibTransId="{61DA3C73-7F77-4F96-AF7D-5C2A4DDF1228}"/>
    <dgm:cxn modelId="{5D8461A0-3CFA-4F89-990A-27ACE23E6A98}" type="presOf" srcId="{E2ED33EA-053A-4606-AC69-28AB1799BE4D}" destId="{CF88D51C-CB20-4205-928A-365B404B548F}" srcOrd="0" destOrd="0" presId="urn:microsoft.com/office/officeart/2005/8/layout/lProcess3"/>
    <dgm:cxn modelId="{56E9EAB4-7AAE-42F9-8342-8B9489D0C986}" srcId="{F282E866-CBC2-466A-85E3-C2F319535734}" destId="{E2ED33EA-053A-4606-AC69-28AB1799BE4D}" srcOrd="1" destOrd="0" parTransId="{3A6B64B4-B5A8-433D-BC3B-7D41DD8E8BEC}" sibTransId="{5D2C376A-950B-4272-93ED-DB121A28B153}"/>
    <dgm:cxn modelId="{93325AE7-F247-4A50-8443-35EE52D4B6DE}" type="presOf" srcId="{AB901953-F3C2-4D5A-9832-B54AF1ED0A1C}" destId="{1B51C135-02F2-4E14-B427-2CF236C9E662}" srcOrd="0" destOrd="0" presId="urn:microsoft.com/office/officeart/2005/8/layout/lProcess3"/>
    <dgm:cxn modelId="{12CCFD6B-3516-4A86-BC2E-948529079150}" type="presOf" srcId="{F282E866-CBC2-466A-85E3-C2F319535734}" destId="{B0E4C80B-B577-4BF4-807F-808D57D79A70}" srcOrd="0" destOrd="0" presId="urn:microsoft.com/office/officeart/2005/8/layout/lProcess3"/>
    <dgm:cxn modelId="{98FD3DC2-30E6-45A2-A9C2-6F5732C53FAF}" srcId="{F282E866-CBC2-466A-85E3-C2F319535734}" destId="{946B4289-633C-495D-B5CF-2B4243D07BA5}" srcOrd="0" destOrd="0" parTransId="{12B5753E-17A3-4FEC-9749-D02ECA2681EC}" sibTransId="{438A79DF-1C44-480B-8CA3-06A386C8A0BA}"/>
    <dgm:cxn modelId="{2ABCB331-05E6-4ADF-9DE0-64998E2C315C}" type="presParOf" srcId="{B0E4C80B-B577-4BF4-807F-808D57D79A70}" destId="{A0DE50FA-0921-4083-B1E0-55A97112FAB7}" srcOrd="0" destOrd="0" presId="urn:microsoft.com/office/officeart/2005/8/layout/lProcess3"/>
    <dgm:cxn modelId="{83CA3B95-E1D9-4844-ADF5-CA0E8ECDF05A}" type="presParOf" srcId="{A0DE50FA-0921-4083-B1E0-55A97112FAB7}" destId="{F4C79D3F-DFB5-4762-9ADE-BCB51E018ADE}" srcOrd="0" destOrd="0" presId="urn:microsoft.com/office/officeart/2005/8/layout/lProcess3"/>
    <dgm:cxn modelId="{15301D89-9B77-4313-8E4E-434D52B43AFD}" type="presParOf" srcId="{B0E4C80B-B577-4BF4-807F-808D57D79A70}" destId="{2A80D947-B455-4D01-8AA5-739903C69FB0}" srcOrd="1" destOrd="0" presId="urn:microsoft.com/office/officeart/2005/8/layout/lProcess3"/>
    <dgm:cxn modelId="{D0A84FE0-4A80-4D55-81F4-5B60B34B646D}" type="presParOf" srcId="{B0E4C80B-B577-4BF4-807F-808D57D79A70}" destId="{C6635715-83F9-4D08-938C-5A32259D0FB0}" srcOrd="2" destOrd="0" presId="urn:microsoft.com/office/officeart/2005/8/layout/lProcess3"/>
    <dgm:cxn modelId="{FDBCFF08-9FE6-442E-AF46-951BBB1A580F}" type="presParOf" srcId="{C6635715-83F9-4D08-938C-5A32259D0FB0}" destId="{CF88D51C-CB20-4205-928A-365B404B548F}" srcOrd="0" destOrd="0" presId="urn:microsoft.com/office/officeart/2005/8/layout/lProcess3"/>
    <dgm:cxn modelId="{0092D423-3F9A-4222-9E2E-47606E5F61C6}" type="presParOf" srcId="{B0E4C80B-B577-4BF4-807F-808D57D79A70}" destId="{59AF7575-E457-49CC-BEAB-163DFD497335}" srcOrd="3" destOrd="0" presId="urn:microsoft.com/office/officeart/2005/8/layout/lProcess3"/>
    <dgm:cxn modelId="{0B54330E-924E-40E5-95BA-BE8FEF989908}" type="presParOf" srcId="{B0E4C80B-B577-4BF4-807F-808D57D79A70}" destId="{DC73968B-E9EC-49F7-869B-69CAFBFB6F2E}" srcOrd="4" destOrd="0" presId="urn:microsoft.com/office/officeart/2005/8/layout/lProcess3"/>
    <dgm:cxn modelId="{A58C0B50-C5FE-4711-A804-0879065093E9}" type="presParOf" srcId="{DC73968B-E9EC-49F7-869B-69CAFBFB6F2E}" destId="{02D5DA2E-6A95-46D5-A8FA-4BD9F24014C4}" srcOrd="0" destOrd="0" presId="urn:microsoft.com/office/officeart/2005/8/layout/lProcess3"/>
    <dgm:cxn modelId="{204D4E31-4FBE-4A16-AFBF-810A1B003D78}" type="presParOf" srcId="{B0E4C80B-B577-4BF4-807F-808D57D79A70}" destId="{27AC6431-08A4-4EB0-9AEF-0561B3C6A081}" srcOrd="5" destOrd="0" presId="urn:microsoft.com/office/officeart/2005/8/layout/lProcess3"/>
    <dgm:cxn modelId="{A506DD28-52F0-4806-8B7E-1DFA61DA2AA2}" type="presParOf" srcId="{B0E4C80B-B577-4BF4-807F-808D57D79A70}" destId="{49883413-C319-42B3-A792-5875053BE55C}" srcOrd="6" destOrd="0" presId="urn:microsoft.com/office/officeart/2005/8/layout/lProcess3"/>
    <dgm:cxn modelId="{0F6752B4-9B1B-45C1-A384-2A46A2BC975F}" type="presParOf" srcId="{49883413-C319-42B3-A792-5875053BE55C}" destId="{F3F90499-F720-4691-B92E-79763C060AB8}" srcOrd="0" destOrd="0" presId="urn:microsoft.com/office/officeart/2005/8/layout/lProcess3"/>
    <dgm:cxn modelId="{A57DFAF8-BAB4-49AE-BBD8-806B353A0D18}" type="presParOf" srcId="{B0E4C80B-B577-4BF4-807F-808D57D79A70}" destId="{B1B25C3D-59C2-49CB-90BC-85B124BFFF23}" srcOrd="7" destOrd="0" presId="urn:microsoft.com/office/officeart/2005/8/layout/lProcess3"/>
    <dgm:cxn modelId="{8CF61F8D-DBCF-474C-8EF8-E1FDE1E89021}" type="presParOf" srcId="{B0E4C80B-B577-4BF4-807F-808D57D79A70}" destId="{965558F6-8D18-4B0E-8A2C-86C9F6C2AE6D}" srcOrd="8" destOrd="0" presId="urn:microsoft.com/office/officeart/2005/8/layout/lProcess3"/>
    <dgm:cxn modelId="{46E7983C-8B1F-4C02-AB18-FFFBA658D068}" type="presParOf" srcId="{965558F6-8D18-4B0E-8A2C-86C9F6C2AE6D}" destId="{0448B70E-8F9D-4A31-BABB-B13EF59A284A}" srcOrd="0" destOrd="0" presId="urn:microsoft.com/office/officeart/2005/8/layout/lProcess3"/>
    <dgm:cxn modelId="{18D0D84B-2723-4262-AF1A-44012627CEC7}" type="presParOf" srcId="{B0E4C80B-B577-4BF4-807F-808D57D79A70}" destId="{16596EA9-FC2D-4EA2-BDFC-D29066FBE0A2}" srcOrd="9" destOrd="0" presId="urn:microsoft.com/office/officeart/2005/8/layout/lProcess3"/>
    <dgm:cxn modelId="{500EBFA3-797B-4E8E-98E5-CD5F900F7F71}" type="presParOf" srcId="{B0E4C80B-B577-4BF4-807F-808D57D79A70}" destId="{D536BC97-9CC0-45CC-85E6-75EC526750F2}" srcOrd="10" destOrd="0" presId="urn:microsoft.com/office/officeart/2005/8/layout/lProcess3"/>
    <dgm:cxn modelId="{30FB02D8-5267-429E-94C5-0775928F444C}" type="presParOf" srcId="{D536BC97-9CC0-45CC-85E6-75EC526750F2}" destId="{1B51C135-02F2-4E14-B427-2CF236C9E662}" srcOrd="0" destOrd="0" presId="urn:microsoft.com/office/officeart/2005/8/layout/lProcess3"/>
    <dgm:cxn modelId="{F3C4965F-2452-46F5-874B-02801F0994AB}" type="presParOf" srcId="{B0E4C80B-B577-4BF4-807F-808D57D79A70}" destId="{A53234CD-4B86-4D27-97C1-61F4E38D5015}" srcOrd="11" destOrd="0" presId="urn:microsoft.com/office/officeart/2005/8/layout/lProcess3"/>
    <dgm:cxn modelId="{D3BDFF3B-A5DE-4E6F-888F-366E5EE69414}" type="presParOf" srcId="{B0E4C80B-B577-4BF4-807F-808D57D79A70}" destId="{817E8A52-18A5-4946-B61B-F36B7545C962}" srcOrd="12" destOrd="0" presId="urn:microsoft.com/office/officeart/2005/8/layout/lProcess3"/>
    <dgm:cxn modelId="{0A7DA27A-89C3-45D1-B637-61B894182FAD}" type="presParOf" srcId="{817E8A52-18A5-4946-B61B-F36B7545C962}" destId="{5A1E1944-1286-44B4-A03B-94512DCDF6A0}" srcOrd="0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99061FB-9654-4AB4-AA67-6D80B1473F41}" type="doc">
      <dgm:prSet loTypeId="urn:microsoft.com/office/officeart/2009/layout/CircleArrow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vi-VN"/>
        </a:p>
      </dgm:t>
    </dgm:pt>
    <dgm:pt modelId="{388AC817-FE26-4BDF-894C-8999C4CB0185}">
      <dgm:prSet phldrT="[Text]"/>
      <dgm:spPr/>
      <dgm:t>
        <a:bodyPr/>
        <a:lstStyle/>
        <a:p>
          <a:r>
            <a:rPr lang="en-US" dirty="0" smtClean="0"/>
            <a:t>Apps</a:t>
          </a:r>
          <a:endParaRPr lang="vi-VN" dirty="0"/>
        </a:p>
      </dgm:t>
    </dgm:pt>
    <dgm:pt modelId="{D84BA05E-A792-460B-8F18-3261DE95B6B9}" type="sibTrans" cxnId="{1DAC7645-2939-472F-A9EA-537BD50D07B8}">
      <dgm:prSet/>
      <dgm:spPr/>
      <dgm:t>
        <a:bodyPr/>
        <a:lstStyle/>
        <a:p>
          <a:endParaRPr lang="vi-VN"/>
        </a:p>
      </dgm:t>
    </dgm:pt>
    <dgm:pt modelId="{38F4C096-33FE-416E-BDF6-58EE54C36634}" type="parTrans" cxnId="{1DAC7645-2939-472F-A9EA-537BD50D07B8}">
      <dgm:prSet/>
      <dgm:spPr/>
      <dgm:t>
        <a:bodyPr/>
        <a:lstStyle/>
        <a:p>
          <a:endParaRPr lang="vi-VN"/>
        </a:p>
      </dgm:t>
    </dgm:pt>
    <dgm:pt modelId="{D20014BF-B316-4256-80E0-C333327BDF7D}">
      <dgm:prSet phldrT="[Text]"/>
      <dgm:spPr/>
      <dgm:t>
        <a:bodyPr/>
        <a:lstStyle/>
        <a:p>
          <a:r>
            <a:rPr lang="en-US" dirty="0" smtClean="0"/>
            <a:t>Boot state</a:t>
          </a:r>
          <a:endParaRPr lang="vi-VN" dirty="0"/>
        </a:p>
      </dgm:t>
    </dgm:pt>
    <dgm:pt modelId="{D0831C63-4BE7-4007-881D-DB367BFA948B}">
      <dgm:prSet phldrT="[Text]"/>
      <dgm:spPr/>
      <dgm:t>
        <a:bodyPr/>
        <a:lstStyle/>
        <a:p>
          <a:r>
            <a:rPr lang="en-US" dirty="0" smtClean="0"/>
            <a:t>FW</a:t>
          </a:r>
          <a:endParaRPr lang="vi-VN" dirty="0"/>
        </a:p>
      </dgm:t>
    </dgm:pt>
    <dgm:pt modelId="{4B40B7AD-CD01-4958-8C99-5E591DC14482}" type="sibTrans" cxnId="{1110AD22-5738-4BD0-A9CA-2DC31A42A166}">
      <dgm:prSet/>
      <dgm:spPr/>
      <dgm:t>
        <a:bodyPr/>
        <a:lstStyle/>
        <a:p>
          <a:endParaRPr lang="vi-VN"/>
        </a:p>
      </dgm:t>
    </dgm:pt>
    <dgm:pt modelId="{DA91485A-B9FD-45A3-9E88-6B0C3F5BDBAE}" type="parTrans" cxnId="{1110AD22-5738-4BD0-A9CA-2DC31A42A166}">
      <dgm:prSet/>
      <dgm:spPr/>
      <dgm:t>
        <a:bodyPr/>
        <a:lstStyle/>
        <a:p>
          <a:endParaRPr lang="vi-VN"/>
        </a:p>
      </dgm:t>
    </dgm:pt>
    <dgm:pt modelId="{E13FB6AC-8B81-4E28-89D3-CC8FFFE22998}" type="sibTrans" cxnId="{4BD71FEE-71A3-4C65-AC45-8087B35B57B7}">
      <dgm:prSet/>
      <dgm:spPr/>
      <dgm:t>
        <a:bodyPr/>
        <a:lstStyle/>
        <a:p>
          <a:endParaRPr lang="vi-VN"/>
        </a:p>
      </dgm:t>
    </dgm:pt>
    <dgm:pt modelId="{238B3D91-6202-4705-8AAE-2DEF2CB98933}" type="parTrans" cxnId="{4BD71FEE-71A3-4C65-AC45-8087B35B57B7}">
      <dgm:prSet/>
      <dgm:spPr/>
      <dgm:t>
        <a:bodyPr/>
        <a:lstStyle/>
        <a:p>
          <a:endParaRPr lang="vi-VN"/>
        </a:p>
      </dgm:t>
    </dgm:pt>
    <dgm:pt modelId="{8EA693D3-8019-4060-AAFA-7F77CAE72A33}">
      <dgm:prSet phldrT="[Text]"/>
      <dgm:spPr/>
      <dgm:t>
        <a:bodyPr/>
        <a:lstStyle/>
        <a:p>
          <a:r>
            <a:rPr lang="en-US" dirty="0" err="1" smtClean="0"/>
            <a:t>Init</a:t>
          </a:r>
          <a:r>
            <a:rPr lang="en-US" dirty="0" smtClean="0"/>
            <a:t> </a:t>
          </a:r>
          <a:r>
            <a:rPr lang="en-US" dirty="0" err="1" smtClean="0"/>
            <a:t>hw</a:t>
          </a:r>
          <a:r>
            <a:rPr lang="en-US" dirty="0" smtClean="0"/>
            <a:t> driver</a:t>
          </a:r>
          <a:endParaRPr lang="vi-VN" dirty="0"/>
        </a:p>
      </dgm:t>
    </dgm:pt>
    <dgm:pt modelId="{49794B9A-F435-497F-8CAA-49B777ABEA6F}">
      <dgm:prSet phldrT="[Text]"/>
      <dgm:spPr/>
      <dgm:t>
        <a:bodyPr/>
        <a:lstStyle/>
        <a:p>
          <a:r>
            <a:rPr lang="en-US" dirty="0" smtClean="0"/>
            <a:t>OS kernel </a:t>
          </a:r>
          <a:endParaRPr lang="vi-VN" dirty="0"/>
        </a:p>
      </dgm:t>
    </dgm:pt>
    <dgm:pt modelId="{4A1BB424-E870-41B3-84A4-7ED7CF4D5B0C}" type="sibTrans" cxnId="{1BE1721A-C7CF-4BA0-9562-942FC8901B10}">
      <dgm:prSet/>
      <dgm:spPr/>
      <dgm:t>
        <a:bodyPr/>
        <a:lstStyle/>
        <a:p>
          <a:endParaRPr lang="vi-VN"/>
        </a:p>
      </dgm:t>
    </dgm:pt>
    <dgm:pt modelId="{9008C2B6-6966-449C-8A8C-C7FB774B0E29}" type="parTrans" cxnId="{1BE1721A-C7CF-4BA0-9562-942FC8901B10}">
      <dgm:prSet/>
      <dgm:spPr/>
      <dgm:t>
        <a:bodyPr/>
        <a:lstStyle/>
        <a:p>
          <a:endParaRPr lang="vi-VN"/>
        </a:p>
      </dgm:t>
    </dgm:pt>
    <dgm:pt modelId="{F4B232AE-7F9B-42E6-B366-FE794CCA4583}" type="sibTrans" cxnId="{935804CD-ED95-47D8-BA17-27F5A8ECD3BA}">
      <dgm:prSet/>
      <dgm:spPr/>
      <dgm:t>
        <a:bodyPr/>
        <a:lstStyle/>
        <a:p>
          <a:endParaRPr lang="vi-VN"/>
        </a:p>
      </dgm:t>
    </dgm:pt>
    <dgm:pt modelId="{3145F64B-DB65-4B78-8570-CB743723D9AA}" type="parTrans" cxnId="{935804CD-ED95-47D8-BA17-27F5A8ECD3BA}">
      <dgm:prSet/>
      <dgm:spPr/>
      <dgm:t>
        <a:bodyPr/>
        <a:lstStyle/>
        <a:p>
          <a:endParaRPr lang="vi-VN"/>
        </a:p>
      </dgm:t>
    </dgm:pt>
    <dgm:pt modelId="{3C524EAC-A09B-4188-A8CB-0F8D8955AF1A}">
      <dgm:prSet phldrT="[Text]"/>
      <dgm:spPr/>
      <dgm:t>
        <a:bodyPr/>
        <a:lstStyle/>
        <a:p>
          <a:r>
            <a:rPr lang="en-US" dirty="0" smtClean="0"/>
            <a:t>Select boot partitions</a:t>
          </a:r>
          <a:endParaRPr lang="vi-VN" dirty="0"/>
        </a:p>
      </dgm:t>
    </dgm:pt>
    <dgm:pt modelId="{5963C12E-4841-45FC-A12B-2B387A47FA2B}">
      <dgm:prSet phldrT="[Text]"/>
      <dgm:spPr/>
      <dgm:t>
        <a:bodyPr/>
        <a:lstStyle/>
        <a:p>
          <a:r>
            <a:rPr lang="en-US" dirty="0" smtClean="0"/>
            <a:t>Check boot states</a:t>
          </a:r>
          <a:endParaRPr lang="vi-VN" dirty="0"/>
        </a:p>
      </dgm:t>
    </dgm:pt>
    <dgm:pt modelId="{C9343BD7-57E0-4DC3-8F4D-1CBFA4C53134}">
      <dgm:prSet phldrT="[Text]"/>
      <dgm:spPr/>
      <dgm:t>
        <a:bodyPr/>
        <a:lstStyle/>
        <a:p>
          <a:r>
            <a:rPr lang="en-US" dirty="0" err="1" smtClean="0"/>
            <a:t>Uboot</a:t>
          </a:r>
          <a:endParaRPr lang="vi-VN" dirty="0"/>
        </a:p>
      </dgm:t>
    </dgm:pt>
    <dgm:pt modelId="{50D2CB2A-8510-4303-BDF1-091CA255A6C6}" type="sibTrans" cxnId="{A1767BE1-694C-441B-9438-466626573D6E}">
      <dgm:prSet/>
      <dgm:spPr/>
      <dgm:t>
        <a:bodyPr/>
        <a:lstStyle/>
        <a:p>
          <a:endParaRPr lang="vi-VN"/>
        </a:p>
      </dgm:t>
    </dgm:pt>
    <dgm:pt modelId="{5C479C8D-A299-48BC-8445-8B3DD833246E}" type="parTrans" cxnId="{A1767BE1-694C-441B-9438-466626573D6E}">
      <dgm:prSet/>
      <dgm:spPr/>
      <dgm:t>
        <a:bodyPr/>
        <a:lstStyle/>
        <a:p>
          <a:endParaRPr lang="vi-VN"/>
        </a:p>
      </dgm:t>
    </dgm:pt>
    <dgm:pt modelId="{7843CF9B-0112-4A4E-81B1-FA0B26A28567}" type="sibTrans" cxnId="{5B228109-D331-4868-827E-B042CDD7B6EE}">
      <dgm:prSet/>
      <dgm:spPr/>
      <dgm:t>
        <a:bodyPr/>
        <a:lstStyle/>
        <a:p>
          <a:endParaRPr lang="vi-VN"/>
        </a:p>
      </dgm:t>
    </dgm:pt>
    <dgm:pt modelId="{809E5FB9-CC82-4DB4-8A32-BE5096213857}" type="parTrans" cxnId="{5B228109-D331-4868-827E-B042CDD7B6EE}">
      <dgm:prSet/>
      <dgm:spPr/>
      <dgm:t>
        <a:bodyPr/>
        <a:lstStyle/>
        <a:p>
          <a:endParaRPr lang="vi-VN"/>
        </a:p>
      </dgm:t>
    </dgm:pt>
    <dgm:pt modelId="{F4AC53BE-7AE6-459A-BF4C-01B8DF0F3FF1}" type="sibTrans" cxnId="{6D5B2F06-616B-4FDC-A90C-2B7F84E5B339}">
      <dgm:prSet/>
      <dgm:spPr/>
      <dgm:t>
        <a:bodyPr/>
        <a:lstStyle/>
        <a:p>
          <a:endParaRPr lang="vi-VN"/>
        </a:p>
      </dgm:t>
    </dgm:pt>
    <dgm:pt modelId="{472A4C57-342F-4D67-B68F-80ADA7AA47AD}" type="parTrans" cxnId="{6D5B2F06-616B-4FDC-A90C-2B7F84E5B339}">
      <dgm:prSet/>
      <dgm:spPr/>
      <dgm:t>
        <a:bodyPr/>
        <a:lstStyle/>
        <a:p>
          <a:endParaRPr lang="vi-VN"/>
        </a:p>
      </dgm:t>
    </dgm:pt>
    <dgm:pt modelId="{386636A8-CA1E-48A0-929C-F82C23C072C6}">
      <dgm:prSet phldrT="[Text]"/>
      <dgm:spPr/>
      <dgm:t>
        <a:bodyPr/>
        <a:lstStyle/>
        <a:p>
          <a:r>
            <a:rPr lang="en-US" dirty="0" err="1" smtClean="0"/>
            <a:t>Hw</a:t>
          </a:r>
          <a:r>
            <a:rPr lang="en-US" dirty="0" smtClean="0"/>
            <a:t> </a:t>
          </a:r>
          <a:r>
            <a:rPr lang="en-US" dirty="0" err="1" smtClean="0"/>
            <a:t>configs</a:t>
          </a:r>
          <a:endParaRPr lang="vi-VN" dirty="0"/>
        </a:p>
      </dgm:t>
    </dgm:pt>
    <dgm:pt modelId="{F349A414-009D-495C-84B8-856495B24204}" type="parTrans" cxnId="{205E784C-46A7-4165-9D62-9970D47E9D09}">
      <dgm:prSet/>
      <dgm:spPr/>
      <dgm:t>
        <a:bodyPr/>
        <a:lstStyle/>
        <a:p>
          <a:endParaRPr lang="vi-VN"/>
        </a:p>
      </dgm:t>
    </dgm:pt>
    <dgm:pt modelId="{971BA626-BE9C-41FF-BAED-B5945DF87930}" type="sibTrans" cxnId="{205E784C-46A7-4165-9D62-9970D47E9D09}">
      <dgm:prSet/>
      <dgm:spPr/>
      <dgm:t>
        <a:bodyPr/>
        <a:lstStyle/>
        <a:p>
          <a:endParaRPr lang="vi-VN"/>
        </a:p>
      </dgm:t>
    </dgm:pt>
    <dgm:pt modelId="{1389B269-B97A-4E43-B3BA-F5276CD04452}">
      <dgm:prSet phldrT="[Text]"/>
      <dgm:spPr/>
      <dgm:t>
        <a:bodyPr/>
        <a:lstStyle/>
        <a:p>
          <a:r>
            <a:rPr lang="en-US" dirty="0" err="1" smtClean="0"/>
            <a:t>Env</a:t>
          </a:r>
          <a:r>
            <a:rPr lang="en-US" dirty="0" smtClean="0"/>
            <a:t> </a:t>
          </a:r>
          <a:r>
            <a:rPr lang="en-US" dirty="0" err="1" smtClean="0"/>
            <a:t>configs</a:t>
          </a:r>
          <a:endParaRPr lang="vi-VN" dirty="0"/>
        </a:p>
      </dgm:t>
    </dgm:pt>
    <dgm:pt modelId="{907831BF-2518-4F7E-B3E0-8EC61FDB2BD1}" type="parTrans" cxnId="{92161335-B380-4B06-AEFC-8C62D22905B9}">
      <dgm:prSet/>
      <dgm:spPr/>
      <dgm:t>
        <a:bodyPr/>
        <a:lstStyle/>
        <a:p>
          <a:endParaRPr lang="vi-VN"/>
        </a:p>
      </dgm:t>
    </dgm:pt>
    <dgm:pt modelId="{EEF855D0-BBCA-43C0-9A60-CBF3C133DF88}" type="sibTrans" cxnId="{92161335-B380-4B06-AEFC-8C62D22905B9}">
      <dgm:prSet/>
      <dgm:spPr/>
      <dgm:t>
        <a:bodyPr/>
        <a:lstStyle/>
        <a:p>
          <a:endParaRPr lang="vi-VN"/>
        </a:p>
      </dgm:t>
    </dgm:pt>
    <dgm:pt modelId="{EDF0A33E-868B-455B-85C9-4C53E4A9DAD2}">
      <dgm:prSet phldrT="[Text]"/>
      <dgm:spPr/>
      <dgm:t>
        <a:bodyPr/>
        <a:lstStyle/>
        <a:p>
          <a:r>
            <a:rPr lang="en-US" dirty="0" err="1" smtClean="0"/>
            <a:t>Bbumon</a:t>
          </a:r>
          <a:endParaRPr lang="vi-VN" dirty="0"/>
        </a:p>
      </dgm:t>
    </dgm:pt>
    <dgm:pt modelId="{97B267A7-0944-49EB-9F70-DC0D962162C3}" type="parTrans" cxnId="{7BDA5AC6-84D9-455F-8104-74EDA72224C2}">
      <dgm:prSet/>
      <dgm:spPr/>
      <dgm:t>
        <a:bodyPr/>
        <a:lstStyle/>
        <a:p>
          <a:endParaRPr lang="vi-VN"/>
        </a:p>
      </dgm:t>
    </dgm:pt>
    <dgm:pt modelId="{0E730FF2-ADB3-4F70-8EE0-91330FCCA60A}" type="sibTrans" cxnId="{7BDA5AC6-84D9-455F-8104-74EDA72224C2}">
      <dgm:prSet/>
      <dgm:spPr/>
      <dgm:t>
        <a:bodyPr/>
        <a:lstStyle/>
        <a:p>
          <a:endParaRPr lang="vi-VN"/>
        </a:p>
      </dgm:t>
    </dgm:pt>
    <dgm:pt modelId="{0E226962-F637-43B1-A0D9-A42C78F9CDA0}">
      <dgm:prSet phldrT="[Text]"/>
      <dgm:spPr/>
      <dgm:t>
        <a:bodyPr/>
        <a:lstStyle/>
        <a:p>
          <a:r>
            <a:rPr lang="en-US" dirty="0" smtClean="0"/>
            <a:t>Service L123</a:t>
          </a:r>
          <a:endParaRPr lang="vi-VN" dirty="0"/>
        </a:p>
      </dgm:t>
    </dgm:pt>
    <dgm:pt modelId="{89E92195-3DBC-40D2-9570-85B78309C736}" type="parTrans" cxnId="{70D92EA4-6F32-4777-9A44-E1DD4D975C51}">
      <dgm:prSet/>
      <dgm:spPr/>
      <dgm:t>
        <a:bodyPr/>
        <a:lstStyle/>
        <a:p>
          <a:endParaRPr lang="vi-VN"/>
        </a:p>
      </dgm:t>
    </dgm:pt>
    <dgm:pt modelId="{B3B4D274-98DB-4F4F-BC63-3D754CB23A9B}" type="sibTrans" cxnId="{70D92EA4-6F32-4777-9A44-E1DD4D975C51}">
      <dgm:prSet/>
      <dgm:spPr/>
      <dgm:t>
        <a:bodyPr/>
        <a:lstStyle/>
        <a:p>
          <a:endParaRPr lang="vi-VN"/>
        </a:p>
      </dgm:t>
    </dgm:pt>
    <dgm:pt modelId="{EB62C744-D4CD-4D14-A050-004A8D7F7D14}">
      <dgm:prSet phldrT="[Text]"/>
      <dgm:spPr/>
      <dgm:t>
        <a:bodyPr/>
        <a:lstStyle/>
        <a:p>
          <a:r>
            <a:rPr lang="en-US" dirty="0" err="1" smtClean="0"/>
            <a:t>Bbu</a:t>
          </a:r>
          <a:r>
            <a:rPr lang="en-US" dirty="0" smtClean="0"/>
            <a:t> </a:t>
          </a:r>
          <a:r>
            <a:rPr lang="en-US" dirty="0" err="1" smtClean="0"/>
            <a:t>oam</a:t>
          </a:r>
          <a:endParaRPr lang="vi-VN" dirty="0"/>
        </a:p>
      </dgm:t>
    </dgm:pt>
    <dgm:pt modelId="{19A51C60-EEB1-4F8F-97E5-4B4D69989D66}" type="sibTrans" cxnId="{E85FE5D5-F2FF-423B-8416-9438E76BBAFB}">
      <dgm:prSet/>
      <dgm:spPr/>
      <dgm:t>
        <a:bodyPr/>
        <a:lstStyle/>
        <a:p>
          <a:endParaRPr lang="vi-VN"/>
        </a:p>
      </dgm:t>
    </dgm:pt>
    <dgm:pt modelId="{E1FB711F-7DEF-4393-AFF8-1353DAAB083F}" type="parTrans" cxnId="{E85FE5D5-F2FF-423B-8416-9438E76BBAFB}">
      <dgm:prSet/>
      <dgm:spPr/>
      <dgm:t>
        <a:bodyPr/>
        <a:lstStyle/>
        <a:p>
          <a:endParaRPr lang="vi-VN"/>
        </a:p>
      </dgm:t>
    </dgm:pt>
    <dgm:pt modelId="{0620237A-240D-4784-BCD2-C76EB0B0DB7B}">
      <dgm:prSet phldrT="[Text]"/>
      <dgm:spPr/>
      <dgm:t>
        <a:bodyPr/>
        <a:lstStyle/>
        <a:p>
          <a:r>
            <a:rPr lang="en-US" dirty="0" err="1" smtClean="0"/>
            <a:t>Init</a:t>
          </a:r>
          <a:r>
            <a:rPr lang="en-US" dirty="0" smtClean="0"/>
            <a:t> </a:t>
          </a:r>
          <a:r>
            <a:rPr lang="en-US" dirty="0" err="1" smtClean="0"/>
            <a:t>rootfs</a:t>
          </a:r>
          <a:endParaRPr lang="vi-VN" dirty="0"/>
        </a:p>
      </dgm:t>
    </dgm:pt>
    <dgm:pt modelId="{B2ECE6A2-A301-4E78-A7BB-DA8A71530068}" type="parTrans" cxnId="{FC134130-A176-4B11-AEE9-6ABDBE1753A0}">
      <dgm:prSet/>
      <dgm:spPr/>
      <dgm:t>
        <a:bodyPr/>
        <a:lstStyle/>
        <a:p>
          <a:endParaRPr lang="vi-VN"/>
        </a:p>
      </dgm:t>
    </dgm:pt>
    <dgm:pt modelId="{F95D733E-3843-4182-898F-5C69DAEC5A00}" type="sibTrans" cxnId="{FC134130-A176-4B11-AEE9-6ABDBE1753A0}">
      <dgm:prSet/>
      <dgm:spPr/>
      <dgm:t>
        <a:bodyPr/>
        <a:lstStyle/>
        <a:p>
          <a:endParaRPr lang="vi-VN"/>
        </a:p>
      </dgm:t>
    </dgm:pt>
    <dgm:pt modelId="{CB49C164-A562-45B0-BD38-4213C2CE6C30}">
      <dgm:prSet phldrT="[Text]"/>
      <dgm:spPr/>
      <dgm:t>
        <a:bodyPr/>
        <a:lstStyle/>
        <a:p>
          <a:r>
            <a:rPr lang="en-US" dirty="0" smtClean="0"/>
            <a:t>Net </a:t>
          </a:r>
          <a:r>
            <a:rPr lang="en-US" dirty="0" err="1" smtClean="0"/>
            <a:t>configs</a:t>
          </a:r>
          <a:endParaRPr lang="vi-VN" dirty="0"/>
        </a:p>
      </dgm:t>
    </dgm:pt>
    <dgm:pt modelId="{7CCD5F84-6528-4759-8169-C5F24C159A84}" type="parTrans" cxnId="{776ACD21-5A15-4521-89FE-B51AE970EAE9}">
      <dgm:prSet/>
      <dgm:spPr/>
      <dgm:t>
        <a:bodyPr/>
        <a:lstStyle/>
        <a:p>
          <a:endParaRPr lang="vi-VN"/>
        </a:p>
      </dgm:t>
    </dgm:pt>
    <dgm:pt modelId="{6E6D9632-699E-4902-A1D1-A468058CFA90}" type="sibTrans" cxnId="{776ACD21-5A15-4521-89FE-B51AE970EAE9}">
      <dgm:prSet/>
      <dgm:spPr/>
      <dgm:t>
        <a:bodyPr/>
        <a:lstStyle/>
        <a:p>
          <a:endParaRPr lang="vi-VN"/>
        </a:p>
      </dgm:t>
    </dgm:pt>
    <dgm:pt modelId="{3DAF416A-1AAF-45C9-B335-94E5B4B3A4A6}" type="pres">
      <dgm:prSet presAssocID="{E99061FB-9654-4AB4-AA67-6D80B1473F41}" presName="Name0" presStyleCnt="0">
        <dgm:presLayoutVars>
          <dgm:chMax val="7"/>
          <dgm:chPref val="7"/>
          <dgm:dir/>
          <dgm:animLvl val="lvl"/>
        </dgm:presLayoutVars>
      </dgm:prSet>
      <dgm:spPr/>
      <dgm:t>
        <a:bodyPr/>
        <a:lstStyle/>
        <a:p>
          <a:endParaRPr lang="vi-VN"/>
        </a:p>
      </dgm:t>
    </dgm:pt>
    <dgm:pt modelId="{D9EA6F1E-827F-46B0-84E1-C3DD7AA5F6A2}" type="pres">
      <dgm:prSet presAssocID="{C9343BD7-57E0-4DC3-8F4D-1CBFA4C53134}" presName="Accent1" presStyleCnt="0"/>
      <dgm:spPr/>
    </dgm:pt>
    <dgm:pt modelId="{AFD6988B-5EE0-415E-9A66-5C44D3A31EE7}" type="pres">
      <dgm:prSet presAssocID="{C9343BD7-57E0-4DC3-8F4D-1CBFA4C53134}" presName="Accent" presStyleLbl="node1" presStyleIdx="0" presStyleCnt="4"/>
      <dgm:spPr/>
    </dgm:pt>
    <dgm:pt modelId="{1CD0436D-4D58-4B5E-BE39-F961FAF05518}" type="pres">
      <dgm:prSet presAssocID="{C9343BD7-57E0-4DC3-8F4D-1CBFA4C53134}" presName="Child1" presStyleLbl="revTx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vi-VN"/>
        </a:p>
      </dgm:t>
    </dgm:pt>
    <dgm:pt modelId="{B2D79AA5-CE49-4832-B6E7-F8C67B6E24EA}" type="pres">
      <dgm:prSet presAssocID="{C9343BD7-57E0-4DC3-8F4D-1CBFA4C53134}" presName="Parent1" presStyleLbl="revTx" presStyleIdx="1" presStyleCnt="8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vi-VN"/>
        </a:p>
      </dgm:t>
    </dgm:pt>
    <dgm:pt modelId="{04412F9B-6FF7-47FF-A12B-66FB581EC6E6}" type="pres">
      <dgm:prSet presAssocID="{49794B9A-F435-497F-8CAA-49B777ABEA6F}" presName="Accent2" presStyleCnt="0"/>
      <dgm:spPr/>
    </dgm:pt>
    <dgm:pt modelId="{E5B9B788-5F72-4220-8156-994A67110A3A}" type="pres">
      <dgm:prSet presAssocID="{49794B9A-F435-497F-8CAA-49B777ABEA6F}" presName="Accent" presStyleLbl="node1" presStyleIdx="1" presStyleCnt="4"/>
      <dgm:spPr/>
    </dgm:pt>
    <dgm:pt modelId="{0196011C-B0F1-4134-81FA-D943CC5F4E4F}" type="pres">
      <dgm:prSet presAssocID="{49794B9A-F435-497F-8CAA-49B777ABEA6F}" presName="Child2" presStyleLbl="revTx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vi-VN"/>
        </a:p>
      </dgm:t>
    </dgm:pt>
    <dgm:pt modelId="{7C320BDC-BC09-4774-9A02-46C79271C426}" type="pres">
      <dgm:prSet presAssocID="{49794B9A-F435-497F-8CAA-49B777ABEA6F}" presName="Parent2" presStyleLbl="revTx" presStyleIdx="3" presStyleCnt="8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vi-VN"/>
        </a:p>
      </dgm:t>
    </dgm:pt>
    <dgm:pt modelId="{4A675F6D-CBCD-44A4-BB0C-B4DE6AA37DF6}" type="pres">
      <dgm:prSet presAssocID="{D0831C63-4BE7-4007-881D-DB367BFA948B}" presName="Accent3" presStyleCnt="0"/>
      <dgm:spPr/>
    </dgm:pt>
    <dgm:pt modelId="{4CEECEBF-A03F-4AE7-9E93-F9C7E3CC31B0}" type="pres">
      <dgm:prSet presAssocID="{D0831C63-4BE7-4007-881D-DB367BFA948B}" presName="Accent" presStyleLbl="node1" presStyleIdx="2" presStyleCnt="4"/>
      <dgm:spPr/>
    </dgm:pt>
    <dgm:pt modelId="{D22F3978-C134-4B26-B870-745D235D4EAB}" type="pres">
      <dgm:prSet presAssocID="{D0831C63-4BE7-4007-881D-DB367BFA948B}" presName="Child3" presStyleLbl="revTx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vi-VN"/>
        </a:p>
      </dgm:t>
    </dgm:pt>
    <dgm:pt modelId="{B103CD21-3A82-4F44-81AF-7D3B01E53B7C}" type="pres">
      <dgm:prSet presAssocID="{D0831C63-4BE7-4007-881D-DB367BFA948B}" presName="Parent3" presStyleLbl="revTx" presStyleIdx="5" presStyleCnt="8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vi-VN"/>
        </a:p>
      </dgm:t>
    </dgm:pt>
    <dgm:pt modelId="{7168F848-72B0-401F-843F-E35C54F35487}" type="pres">
      <dgm:prSet presAssocID="{388AC817-FE26-4BDF-894C-8999C4CB0185}" presName="Accent4" presStyleCnt="0"/>
      <dgm:spPr/>
    </dgm:pt>
    <dgm:pt modelId="{74D7A846-6C4C-4F5A-8450-86ED728A9EC3}" type="pres">
      <dgm:prSet presAssocID="{388AC817-FE26-4BDF-894C-8999C4CB0185}" presName="Accent" presStyleLbl="node1" presStyleIdx="3" presStyleCnt="4"/>
      <dgm:spPr/>
    </dgm:pt>
    <dgm:pt modelId="{CA112404-9CE2-41F8-982E-C8BF7B9A34F1}" type="pres">
      <dgm:prSet presAssocID="{388AC817-FE26-4BDF-894C-8999C4CB0185}" presName="Child4" presStyleLbl="revTx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vi-VN"/>
        </a:p>
      </dgm:t>
    </dgm:pt>
    <dgm:pt modelId="{FAB1BA8D-3BC2-4957-83D5-07776557BD1E}" type="pres">
      <dgm:prSet presAssocID="{388AC817-FE26-4BDF-894C-8999C4CB0185}" presName="Parent4" presStyleLbl="revTx" presStyleIdx="7" presStyleCnt="8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vi-VN"/>
        </a:p>
      </dgm:t>
    </dgm:pt>
  </dgm:ptLst>
  <dgm:cxnLst>
    <dgm:cxn modelId="{1BE5A7DE-4917-45FF-B6EA-C865153BF80B}" type="presOf" srcId="{0E226962-F637-43B1-A0D9-A42C78F9CDA0}" destId="{CA112404-9CE2-41F8-982E-C8BF7B9A34F1}" srcOrd="0" destOrd="2" presId="urn:microsoft.com/office/officeart/2009/layout/CircleArrowProcess"/>
    <dgm:cxn modelId="{5B228109-D331-4868-827E-B042CDD7B6EE}" srcId="{C9343BD7-57E0-4DC3-8F4D-1CBFA4C53134}" destId="{3C524EAC-A09B-4188-A8CB-0F8D8955AF1A}" srcOrd="1" destOrd="0" parTransId="{809E5FB9-CC82-4DB4-8A32-BE5096213857}" sibTransId="{7843CF9B-0112-4A4E-81B1-FA0B26A28567}"/>
    <dgm:cxn modelId="{3214CFD4-F79F-4FB8-BD11-FCB8A6C5C647}" type="presOf" srcId="{5963C12E-4841-45FC-A12B-2B387A47FA2B}" destId="{1CD0436D-4D58-4B5E-BE39-F961FAF05518}" srcOrd="0" destOrd="0" presId="urn:microsoft.com/office/officeart/2009/layout/CircleArrowProcess"/>
    <dgm:cxn modelId="{3660C955-2040-4296-86D7-BA641294B495}" type="presOf" srcId="{D20014BF-B316-4256-80E0-C333327BDF7D}" destId="{D22F3978-C134-4B26-B870-745D235D4EAB}" srcOrd="0" destOrd="0" presId="urn:microsoft.com/office/officeart/2009/layout/CircleArrowProcess"/>
    <dgm:cxn modelId="{935804CD-ED95-47D8-BA17-27F5A8ECD3BA}" srcId="{49794B9A-F435-497F-8CAA-49B777ABEA6F}" destId="{8EA693D3-8019-4060-AAFA-7F77CAE72A33}" srcOrd="0" destOrd="0" parTransId="{3145F64B-DB65-4B78-8570-CB743723D9AA}" sibTransId="{F4B232AE-7F9B-42E6-B366-FE794CCA4583}"/>
    <dgm:cxn modelId="{8B1C1197-E1AC-4637-9570-27DB2E4AF898}" type="presOf" srcId="{8EA693D3-8019-4060-AAFA-7F77CAE72A33}" destId="{0196011C-B0F1-4134-81FA-D943CC5F4E4F}" srcOrd="0" destOrd="0" presId="urn:microsoft.com/office/officeart/2009/layout/CircleArrowProcess"/>
    <dgm:cxn modelId="{A1767BE1-694C-441B-9438-466626573D6E}" srcId="{E99061FB-9654-4AB4-AA67-6D80B1473F41}" destId="{C9343BD7-57E0-4DC3-8F4D-1CBFA4C53134}" srcOrd="0" destOrd="0" parTransId="{5C479C8D-A299-48BC-8445-8B3DD833246E}" sibTransId="{50D2CB2A-8510-4303-BDF1-091CA255A6C6}"/>
    <dgm:cxn modelId="{3C454993-74AA-4936-AB8C-E5E1F7341CED}" type="presOf" srcId="{EDF0A33E-868B-455B-85C9-4C53E4A9DAD2}" destId="{CA112404-9CE2-41F8-982E-C8BF7B9A34F1}" srcOrd="0" destOrd="0" presId="urn:microsoft.com/office/officeart/2009/layout/CircleArrowProcess"/>
    <dgm:cxn modelId="{E85FE5D5-F2FF-423B-8416-9438E76BBAFB}" srcId="{388AC817-FE26-4BDF-894C-8999C4CB0185}" destId="{EB62C744-D4CD-4D14-A050-004A8D7F7D14}" srcOrd="1" destOrd="0" parTransId="{E1FB711F-7DEF-4393-AFF8-1353DAAB083F}" sibTransId="{19A51C60-EEB1-4F8F-97E5-4B4D69989D66}"/>
    <dgm:cxn modelId="{223AF221-A562-4D13-85C7-03ECCEDCE358}" type="presOf" srcId="{0620237A-240D-4784-BCD2-C76EB0B0DB7B}" destId="{0196011C-B0F1-4134-81FA-D943CC5F4E4F}" srcOrd="0" destOrd="1" presId="urn:microsoft.com/office/officeart/2009/layout/CircleArrowProcess"/>
    <dgm:cxn modelId="{59F88995-3CC8-4A57-9B99-C6C7FA6A401F}" type="presOf" srcId="{388AC817-FE26-4BDF-894C-8999C4CB0185}" destId="{FAB1BA8D-3BC2-4957-83D5-07776557BD1E}" srcOrd="0" destOrd="0" presId="urn:microsoft.com/office/officeart/2009/layout/CircleArrowProcess"/>
    <dgm:cxn modelId="{776ACD21-5A15-4521-89FE-B51AE970EAE9}" srcId="{D0831C63-4BE7-4007-881D-DB367BFA948B}" destId="{CB49C164-A562-45B0-BD38-4213C2CE6C30}" srcOrd="3" destOrd="0" parTransId="{7CCD5F84-6528-4759-8169-C5F24C159A84}" sibTransId="{6E6D9632-699E-4902-A1D1-A468058CFA90}"/>
    <dgm:cxn modelId="{1DAC7645-2939-472F-A9EA-537BD50D07B8}" srcId="{E99061FB-9654-4AB4-AA67-6D80B1473F41}" destId="{388AC817-FE26-4BDF-894C-8999C4CB0185}" srcOrd="3" destOrd="0" parTransId="{38F4C096-33FE-416E-BDF6-58EE54C36634}" sibTransId="{D84BA05E-A792-460B-8F18-3261DE95B6B9}"/>
    <dgm:cxn modelId="{6D5B2F06-616B-4FDC-A90C-2B7F84E5B339}" srcId="{C9343BD7-57E0-4DC3-8F4D-1CBFA4C53134}" destId="{5963C12E-4841-45FC-A12B-2B387A47FA2B}" srcOrd="0" destOrd="0" parTransId="{472A4C57-342F-4D67-B68F-80ADA7AA47AD}" sibTransId="{F4AC53BE-7AE6-459A-BF4C-01B8DF0F3FF1}"/>
    <dgm:cxn modelId="{92161335-B380-4B06-AEFC-8C62D22905B9}" srcId="{D0831C63-4BE7-4007-881D-DB367BFA948B}" destId="{1389B269-B97A-4E43-B3BA-F5276CD04452}" srcOrd="2" destOrd="0" parTransId="{907831BF-2518-4F7E-B3E0-8EC61FDB2BD1}" sibTransId="{EEF855D0-BBCA-43C0-9A60-CBF3C133DF88}"/>
    <dgm:cxn modelId="{4BD71FEE-71A3-4C65-AC45-8087B35B57B7}" srcId="{D0831C63-4BE7-4007-881D-DB367BFA948B}" destId="{D20014BF-B316-4256-80E0-C333327BDF7D}" srcOrd="0" destOrd="0" parTransId="{238B3D91-6202-4705-8AAE-2DEF2CB98933}" sibTransId="{E13FB6AC-8B81-4E28-89D3-CC8FFFE22998}"/>
    <dgm:cxn modelId="{E03A99B1-E00B-4337-AFC4-3C890FCF00B8}" type="presOf" srcId="{49794B9A-F435-497F-8CAA-49B777ABEA6F}" destId="{7C320BDC-BC09-4774-9A02-46C79271C426}" srcOrd="0" destOrd="0" presId="urn:microsoft.com/office/officeart/2009/layout/CircleArrowProcess"/>
    <dgm:cxn modelId="{F3F0AA90-A868-4AFC-B9DA-A9BA90743387}" type="presOf" srcId="{1389B269-B97A-4E43-B3BA-F5276CD04452}" destId="{D22F3978-C134-4B26-B870-745D235D4EAB}" srcOrd="0" destOrd="2" presId="urn:microsoft.com/office/officeart/2009/layout/CircleArrowProcess"/>
    <dgm:cxn modelId="{604AB18A-BAB6-4668-AAED-F580E02EAF75}" type="presOf" srcId="{386636A8-CA1E-48A0-929C-F82C23C072C6}" destId="{D22F3978-C134-4B26-B870-745D235D4EAB}" srcOrd="0" destOrd="1" presId="urn:microsoft.com/office/officeart/2009/layout/CircleArrowProcess"/>
    <dgm:cxn modelId="{685D59CE-EB57-449D-83C2-15B1F649079A}" type="presOf" srcId="{3C524EAC-A09B-4188-A8CB-0F8D8955AF1A}" destId="{1CD0436D-4D58-4B5E-BE39-F961FAF05518}" srcOrd="0" destOrd="1" presId="urn:microsoft.com/office/officeart/2009/layout/CircleArrowProcess"/>
    <dgm:cxn modelId="{FC134130-A176-4B11-AEE9-6ABDBE1753A0}" srcId="{49794B9A-F435-497F-8CAA-49B777ABEA6F}" destId="{0620237A-240D-4784-BCD2-C76EB0B0DB7B}" srcOrd="1" destOrd="0" parTransId="{B2ECE6A2-A301-4E78-A7BB-DA8A71530068}" sibTransId="{F95D733E-3843-4182-898F-5C69DAEC5A00}"/>
    <dgm:cxn modelId="{BA85E06A-176F-435B-B0B4-99ACD5B20019}" type="presOf" srcId="{D0831C63-4BE7-4007-881D-DB367BFA948B}" destId="{B103CD21-3A82-4F44-81AF-7D3B01E53B7C}" srcOrd="0" destOrd="0" presId="urn:microsoft.com/office/officeart/2009/layout/CircleArrowProcess"/>
    <dgm:cxn modelId="{1110AD22-5738-4BD0-A9CA-2DC31A42A166}" srcId="{E99061FB-9654-4AB4-AA67-6D80B1473F41}" destId="{D0831C63-4BE7-4007-881D-DB367BFA948B}" srcOrd="2" destOrd="0" parTransId="{DA91485A-B9FD-45A3-9E88-6B0C3F5BDBAE}" sibTransId="{4B40B7AD-CD01-4958-8C99-5E591DC14482}"/>
    <dgm:cxn modelId="{70D92EA4-6F32-4777-9A44-E1DD4D975C51}" srcId="{388AC817-FE26-4BDF-894C-8999C4CB0185}" destId="{0E226962-F637-43B1-A0D9-A42C78F9CDA0}" srcOrd="2" destOrd="0" parTransId="{89E92195-3DBC-40D2-9570-85B78309C736}" sibTransId="{B3B4D274-98DB-4F4F-BC63-3D754CB23A9B}"/>
    <dgm:cxn modelId="{205E784C-46A7-4165-9D62-9970D47E9D09}" srcId="{D0831C63-4BE7-4007-881D-DB367BFA948B}" destId="{386636A8-CA1E-48A0-929C-F82C23C072C6}" srcOrd="1" destOrd="0" parTransId="{F349A414-009D-495C-84B8-856495B24204}" sibTransId="{971BA626-BE9C-41FF-BAED-B5945DF87930}"/>
    <dgm:cxn modelId="{5DD8E3A4-7E8B-45D7-8F91-4EA39A36F58B}" type="presOf" srcId="{E99061FB-9654-4AB4-AA67-6D80B1473F41}" destId="{3DAF416A-1AAF-45C9-B335-94E5B4B3A4A6}" srcOrd="0" destOrd="0" presId="urn:microsoft.com/office/officeart/2009/layout/CircleArrowProcess"/>
    <dgm:cxn modelId="{CE7D0A5A-9087-4F5C-9128-2A383CF73AEC}" type="presOf" srcId="{CB49C164-A562-45B0-BD38-4213C2CE6C30}" destId="{D22F3978-C134-4B26-B870-745D235D4EAB}" srcOrd="0" destOrd="3" presId="urn:microsoft.com/office/officeart/2009/layout/CircleArrowProcess"/>
    <dgm:cxn modelId="{FC9E6EC5-BFF4-441E-AB51-315AB7EE8810}" type="presOf" srcId="{EB62C744-D4CD-4D14-A050-004A8D7F7D14}" destId="{CA112404-9CE2-41F8-982E-C8BF7B9A34F1}" srcOrd="0" destOrd="1" presId="urn:microsoft.com/office/officeart/2009/layout/CircleArrowProcess"/>
    <dgm:cxn modelId="{D03796CA-B134-4323-81DA-F39539BD6BF9}" type="presOf" srcId="{C9343BD7-57E0-4DC3-8F4D-1CBFA4C53134}" destId="{B2D79AA5-CE49-4832-B6E7-F8C67B6E24EA}" srcOrd="0" destOrd="0" presId="urn:microsoft.com/office/officeart/2009/layout/CircleArrowProcess"/>
    <dgm:cxn modelId="{1BE1721A-C7CF-4BA0-9562-942FC8901B10}" srcId="{E99061FB-9654-4AB4-AA67-6D80B1473F41}" destId="{49794B9A-F435-497F-8CAA-49B777ABEA6F}" srcOrd="1" destOrd="0" parTransId="{9008C2B6-6966-449C-8A8C-C7FB774B0E29}" sibTransId="{4A1BB424-E870-41B3-84A4-7ED7CF4D5B0C}"/>
    <dgm:cxn modelId="{7BDA5AC6-84D9-455F-8104-74EDA72224C2}" srcId="{388AC817-FE26-4BDF-894C-8999C4CB0185}" destId="{EDF0A33E-868B-455B-85C9-4C53E4A9DAD2}" srcOrd="0" destOrd="0" parTransId="{97B267A7-0944-49EB-9F70-DC0D962162C3}" sibTransId="{0E730FF2-ADB3-4F70-8EE0-91330FCCA60A}"/>
    <dgm:cxn modelId="{DAA8AD1E-8FD8-4E06-869F-64666B9F5DCD}" type="presParOf" srcId="{3DAF416A-1AAF-45C9-B335-94E5B4B3A4A6}" destId="{D9EA6F1E-827F-46B0-84E1-C3DD7AA5F6A2}" srcOrd="0" destOrd="0" presId="urn:microsoft.com/office/officeart/2009/layout/CircleArrowProcess"/>
    <dgm:cxn modelId="{ABA95C33-7FC6-423F-89A2-316B2810699C}" type="presParOf" srcId="{D9EA6F1E-827F-46B0-84E1-C3DD7AA5F6A2}" destId="{AFD6988B-5EE0-415E-9A66-5C44D3A31EE7}" srcOrd="0" destOrd="0" presId="urn:microsoft.com/office/officeart/2009/layout/CircleArrowProcess"/>
    <dgm:cxn modelId="{471EA5B1-12ED-45A3-B5FF-66CE59E1C659}" type="presParOf" srcId="{3DAF416A-1AAF-45C9-B335-94E5B4B3A4A6}" destId="{1CD0436D-4D58-4B5E-BE39-F961FAF05518}" srcOrd="1" destOrd="0" presId="urn:microsoft.com/office/officeart/2009/layout/CircleArrowProcess"/>
    <dgm:cxn modelId="{53EE7D70-D9B7-46B3-9DBC-2C1C0285217F}" type="presParOf" srcId="{3DAF416A-1AAF-45C9-B335-94E5B4B3A4A6}" destId="{B2D79AA5-CE49-4832-B6E7-F8C67B6E24EA}" srcOrd="2" destOrd="0" presId="urn:microsoft.com/office/officeart/2009/layout/CircleArrowProcess"/>
    <dgm:cxn modelId="{35D84CB2-CB1C-407E-84E3-D08FCC8A6CD7}" type="presParOf" srcId="{3DAF416A-1AAF-45C9-B335-94E5B4B3A4A6}" destId="{04412F9B-6FF7-47FF-A12B-66FB581EC6E6}" srcOrd="3" destOrd="0" presId="urn:microsoft.com/office/officeart/2009/layout/CircleArrowProcess"/>
    <dgm:cxn modelId="{535D1E48-75ED-4706-9744-C52EB8BAFBC5}" type="presParOf" srcId="{04412F9B-6FF7-47FF-A12B-66FB581EC6E6}" destId="{E5B9B788-5F72-4220-8156-994A67110A3A}" srcOrd="0" destOrd="0" presId="urn:microsoft.com/office/officeart/2009/layout/CircleArrowProcess"/>
    <dgm:cxn modelId="{5B161E99-4427-4B33-8630-76DD54D3196A}" type="presParOf" srcId="{3DAF416A-1AAF-45C9-B335-94E5B4B3A4A6}" destId="{0196011C-B0F1-4134-81FA-D943CC5F4E4F}" srcOrd="4" destOrd="0" presId="urn:microsoft.com/office/officeart/2009/layout/CircleArrowProcess"/>
    <dgm:cxn modelId="{B4C968AE-169F-4A93-9CA7-BCFBE233F3C6}" type="presParOf" srcId="{3DAF416A-1AAF-45C9-B335-94E5B4B3A4A6}" destId="{7C320BDC-BC09-4774-9A02-46C79271C426}" srcOrd="5" destOrd="0" presId="urn:microsoft.com/office/officeart/2009/layout/CircleArrowProcess"/>
    <dgm:cxn modelId="{F647CE8A-2DAD-4C37-B672-A76409516916}" type="presParOf" srcId="{3DAF416A-1AAF-45C9-B335-94E5B4B3A4A6}" destId="{4A675F6D-CBCD-44A4-BB0C-B4DE6AA37DF6}" srcOrd="6" destOrd="0" presId="urn:microsoft.com/office/officeart/2009/layout/CircleArrowProcess"/>
    <dgm:cxn modelId="{0D7D9AAF-6734-40A1-A206-F7025C96B26D}" type="presParOf" srcId="{4A675F6D-CBCD-44A4-BB0C-B4DE6AA37DF6}" destId="{4CEECEBF-A03F-4AE7-9E93-F9C7E3CC31B0}" srcOrd="0" destOrd="0" presId="urn:microsoft.com/office/officeart/2009/layout/CircleArrowProcess"/>
    <dgm:cxn modelId="{4077086C-74C7-44EE-A4F6-25F237403DD4}" type="presParOf" srcId="{3DAF416A-1AAF-45C9-B335-94E5B4B3A4A6}" destId="{D22F3978-C134-4B26-B870-745D235D4EAB}" srcOrd="7" destOrd="0" presId="urn:microsoft.com/office/officeart/2009/layout/CircleArrowProcess"/>
    <dgm:cxn modelId="{EDBBBC3D-7747-46A2-BB0E-843E9FD30BE5}" type="presParOf" srcId="{3DAF416A-1AAF-45C9-B335-94E5B4B3A4A6}" destId="{B103CD21-3A82-4F44-81AF-7D3B01E53B7C}" srcOrd="8" destOrd="0" presId="urn:microsoft.com/office/officeart/2009/layout/CircleArrowProcess"/>
    <dgm:cxn modelId="{27F4C9D7-846B-4BC9-AA3D-6CE8C355EC7A}" type="presParOf" srcId="{3DAF416A-1AAF-45C9-B335-94E5B4B3A4A6}" destId="{7168F848-72B0-401F-843F-E35C54F35487}" srcOrd="9" destOrd="0" presId="urn:microsoft.com/office/officeart/2009/layout/CircleArrowProcess"/>
    <dgm:cxn modelId="{E0A30492-CCF8-46D6-9813-D36B60BB192E}" type="presParOf" srcId="{7168F848-72B0-401F-843F-E35C54F35487}" destId="{74D7A846-6C4C-4F5A-8450-86ED728A9EC3}" srcOrd="0" destOrd="0" presId="urn:microsoft.com/office/officeart/2009/layout/CircleArrowProcess"/>
    <dgm:cxn modelId="{44E1F858-4AAD-45C5-B1EC-3283F80D3FCC}" type="presParOf" srcId="{3DAF416A-1AAF-45C9-B335-94E5B4B3A4A6}" destId="{CA112404-9CE2-41F8-982E-C8BF7B9A34F1}" srcOrd="10" destOrd="0" presId="urn:microsoft.com/office/officeart/2009/layout/CircleArrowProcess"/>
    <dgm:cxn modelId="{6D6A289B-D1AD-4E24-A169-5CE5B286BD27}" type="presParOf" srcId="{3DAF416A-1AAF-45C9-B335-94E5B4B3A4A6}" destId="{FAB1BA8D-3BC2-4957-83D5-07776557BD1E}" srcOrd="11" destOrd="0" presId="urn:microsoft.com/office/officeart/2009/layout/CircleArrowProcess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12F81E-A18C-4DBC-B395-A7B678841C13}">
      <dsp:nvSpPr>
        <dsp:cNvPr id="0" name=""/>
        <dsp:cNvSpPr/>
      </dsp:nvSpPr>
      <dsp:spPr>
        <a:xfrm rot="10800000">
          <a:off x="2165955" y="2472"/>
          <a:ext cx="7296912" cy="1312047"/>
        </a:xfrm>
        <a:prstGeom prst="homePlat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8577" tIns="80010" rIns="149352" bIns="80010" numCol="1" spcCol="1270" anchor="t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err="1" smtClean="0"/>
            <a:t>Triển</a:t>
          </a:r>
          <a:r>
            <a:rPr lang="en-US" sz="2100" kern="1200" dirty="0" smtClean="0"/>
            <a:t> </a:t>
          </a:r>
          <a:r>
            <a:rPr lang="en-US" sz="2100" kern="1200" dirty="0" err="1" smtClean="0"/>
            <a:t>khai</a:t>
          </a:r>
          <a:r>
            <a:rPr lang="en-US" sz="2100" kern="1200" dirty="0" smtClean="0"/>
            <a:t> </a:t>
          </a:r>
          <a:r>
            <a:rPr lang="en-US" sz="2100" kern="1200" dirty="0" err="1" smtClean="0"/>
            <a:t>phần</a:t>
          </a:r>
          <a:r>
            <a:rPr lang="en-US" sz="2100" kern="1200" dirty="0" smtClean="0"/>
            <a:t> </a:t>
          </a:r>
          <a:r>
            <a:rPr lang="en-US" sz="2100" kern="1200" dirty="0" err="1" smtClean="0"/>
            <a:t>mềm</a:t>
          </a:r>
          <a:r>
            <a:rPr lang="en-US" sz="2100" kern="1200" dirty="0" smtClean="0"/>
            <a:t> (deployment)</a:t>
          </a:r>
          <a:endParaRPr lang="en-US" sz="21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err="1" smtClean="0"/>
            <a:t>Luồng</a:t>
          </a:r>
          <a:r>
            <a:rPr lang="en-US" sz="1600" kern="1200" dirty="0" smtClean="0"/>
            <a:t> </a:t>
          </a:r>
          <a:r>
            <a:rPr lang="en-US" sz="1600" kern="1200" dirty="0" err="1" smtClean="0"/>
            <a:t>xuất</a:t>
          </a:r>
          <a:r>
            <a:rPr lang="en-US" sz="1600" kern="1200" dirty="0" smtClean="0"/>
            <a:t> </a:t>
          </a:r>
          <a:r>
            <a:rPr lang="en-US" sz="1600" kern="1200" dirty="0" err="1" smtClean="0"/>
            <a:t>bản</a:t>
          </a:r>
          <a:r>
            <a:rPr lang="en-US" sz="1600" kern="1200" dirty="0" smtClean="0"/>
            <a:t> </a:t>
          </a:r>
          <a:r>
            <a:rPr lang="en-US" sz="1600" kern="1200" dirty="0" err="1" smtClean="0"/>
            <a:t>phần</a:t>
          </a:r>
          <a:r>
            <a:rPr lang="en-US" sz="1600" kern="1200" dirty="0" smtClean="0"/>
            <a:t> </a:t>
          </a:r>
          <a:r>
            <a:rPr lang="en-US" sz="1600" kern="1200" dirty="0" err="1" smtClean="0"/>
            <a:t>mềm</a:t>
          </a:r>
          <a:r>
            <a:rPr lang="en-US" sz="1600" kern="1200" dirty="0" smtClean="0"/>
            <a:t> 4G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err="1" smtClean="0"/>
            <a:t>Mô</a:t>
          </a:r>
          <a:r>
            <a:rPr lang="en-US" sz="1600" kern="1200" dirty="0" smtClean="0"/>
            <a:t> </a:t>
          </a:r>
          <a:r>
            <a:rPr lang="en-US" sz="1600" kern="1200" dirty="0" err="1" smtClean="0"/>
            <a:t>hình</a:t>
          </a:r>
          <a:r>
            <a:rPr lang="en-US" sz="1600" kern="1200" dirty="0" smtClean="0"/>
            <a:t> </a:t>
          </a:r>
          <a:r>
            <a:rPr lang="en-US" sz="1600" kern="1200" dirty="0" err="1" smtClean="0"/>
            <a:t>xuất</a:t>
          </a:r>
          <a:r>
            <a:rPr lang="en-US" sz="1600" kern="1200" dirty="0" smtClean="0"/>
            <a:t> </a:t>
          </a:r>
          <a:r>
            <a:rPr lang="en-US" sz="1600" kern="1200" dirty="0" err="1" smtClean="0"/>
            <a:t>bản</a:t>
          </a:r>
          <a:r>
            <a:rPr lang="en-US" sz="1600" kern="1200" dirty="0" smtClean="0"/>
            <a:t> </a:t>
          </a:r>
          <a:r>
            <a:rPr lang="en-US" sz="1600" kern="1200" dirty="0" err="1" smtClean="0"/>
            <a:t>phần</a:t>
          </a:r>
          <a:r>
            <a:rPr lang="en-US" sz="1600" kern="1200" dirty="0" smtClean="0"/>
            <a:t> </a:t>
          </a:r>
          <a:r>
            <a:rPr lang="en-US" sz="1600" kern="1200" dirty="0" err="1" smtClean="0"/>
            <a:t>mềm</a:t>
          </a:r>
          <a:r>
            <a:rPr lang="en-US" sz="1600" kern="1200" dirty="0" smtClean="0"/>
            <a:t> 5G (</a:t>
          </a:r>
          <a:r>
            <a:rPr lang="en-US" sz="1600" kern="1200" dirty="0" err="1" smtClean="0"/>
            <a:t>đề</a:t>
          </a:r>
          <a:r>
            <a:rPr lang="en-US" sz="1600" kern="1200" dirty="0" smtClean="0"/>
            <a:t> </a:t>
          </a:r>
          <a:r>
            <a:rPr lang="en-US" sz="1600" kern="1200" dirty="0" err="1" smtClean="0"/>
            <a:t>xuất</a:t>
          </a:r>
          <a:r>
            <a:rPr lang="en-US" sz="1600" kern="1200" dirty="0" smtClean="0"/>
            <a:t>)</a:t>
          </a:r>
        </a:p>
      </dsp:txBody>
      <dsp:txXfrm rot="10800000">
        <a:off x="2493967" y="2472"/>
        <a:ext cx="6968900" cy="1312047"/>
      </dsp:txXfrm>
    </dsp:sp>
    <dsp:sp modelId="{7DE912D6-B0B0-47A3-9162-03BC3798396D}">
      <dsp:nvSpPr>
        <dsp:cNvPr id="0" name=""/>
        <dsp:cNvSpPr/>
      </dsp:nvSpPr>
      <dsp:spPr>
        <a:xfrm>
          <a:off x="1509932" y="2472"/>
          <a:ext cx="1312047" cy="1312047"/>
        </a:xfrm>
        <a:prstGeom prst="ellipse">
          <a:avLst/>
        </a:prstGeom>
        <a:blipFill>
          <a:blip xmlns:r="http://schemas.openxmlformats.org/officeDocument/2006/relationships" r:embed="rId1">
            <a:duotone>
              <a:schemeClr val="accent2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2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82BA96F-83BA-47B0-945B-B523903C7CEB}">
      <dsp:nvSpPr>
        <dsp:cNvPr id="0" name=""/>
        <dsp:cNvSpPr/>
      </dsp:nvSpPr>
      <dsp:spPr>
        <a:xfrm rot="10800000">
          <a:off x="2165955" y="1706176"/>
          <a:ext cx="7296912" cy="1312047"/>
        </a:xfrm>
        <a:prstGeom prst="homePlat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8577" tIns="80010" rIns="149352" bIns="80010" numCol="1" spcCol="1270" anchor="t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Đóng </a:t>
          </a:r>
          <a:r>
            <a:rPr lang="en-US" sz="2100" kern="1200" dirty="0" err="1" smtClean="0"/>
            <a:t>gói</a:t>
          </a:r>
          <a:r>
            <a:rPr lang="en-US" sz="2100" kern="1200" dirty="0" smtClean="0"/>
            <a:t> </a:t>
          </a:r>
          <a:r>
            <a:rPr lang="en-US" sz="2100" kern="1200" dirty="0" err="1" smtClean="0"/>
            <a:t>phần</a:t>
          </a:r>
          <a:r>
            <a:rPr lang="en-US" sz="2100" kern="1200" dirty="0" smtClean="0"/>
            <a:t> </a:t>
          </a:r>
          <a:r>
            <a:rPr lang="en-US" sz="2100" kern="1200" dirty="0" err="1" smtClean="0"/>
            <a:t>mềm</a:t>
          </a:r>
          <a:r>
            <a:rPr lang="en-US" sz="2100" kern="1200" dirty="0" smtClean="0"/>
            <a:t> (package)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err="1" smtClean="0"/>
            <a:t>Cài</a:t>
          </a:r>
          <a:r>
            <a:rPr lang="en-US" sz="1600" kern="1200" dirty="0" smtClean="0"/>
            <a:t> </a:t>
          </a:r>
          <a:r>
            <a:rPr lang="en-US" sz="1600" kern="1200" dirty="0" err="1" smtClean="0"/>
            <a:t>đặt</a:t>
          </a:r>
          <a:r>
            <a:rPr lang="en-US" sz="1600" kern="1200" dirty="0" smtClean="0"/>
            <a:t> </a:t>
          </a:r>
          <a:r>
            <a:rPr lang="en-US" sz="1600" kern="1200" dirty="0" err="1" smtClean="0"/>
            <a:t>phần</a:t>
          </a:r>
          <a:r>
            <a:rPr lang="en-US" sz="1600" kern="1200" dirty="0" smtClean="0"/>
            <a:t> </a:t>
          </a:r>
          <a:r>
            <a:rPr lang="en-US" sz="1600" kern="1200" dirty="0" err="1" smtClean="0"/>
            <a:t>mềm</a:t>
          </a:r>
          <a:endParaRPr lang="en-US" sz="1600" kern="1200" dirty="0" smtClean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err="1" smtClean="0"/>
            <a:t>Phiên</a:t>
          </a:r>
          <a:r>
            <a:rPr lang="en-US" sz="1600" kern="1200" dirty="0" smtClean="0"/>
            <a:t> </a:t>
          </a:r>
          <a:r>
            <a:rPr lang="en-US" sz="1600" kern="1200" dirty="0" err="1" smtClean="0"/>
            <a:t>bản</a:t>
          </a:r>
          <a:r>
            <a:rPr lang="en-US" sz="1600" kern="1200" dirty="0" smtClean="0"/>
            <a:t> </a:t>
          </a:r>
          <a:r>
            <a:rPr lang="en-US" sz="1600" kern="1200" dirty="0" err="1" smtClean="0"/>
            <a:t>phần</a:t>
          </a:r>
          <a:r>
            <a:rPr lang="en-US" sz="1600" kern="1200" dirty="0" smtClean="0"/>
            <a:t> </a:t>
          </a:r>
          <a:r>
            <a:rPr lang="en-US" sz="1600" kern="1200" dirty="0" err="1" smtClean="0"/>
            <a:t>mềm</a:t>
          </a:r>
          <a:endParaRPr lang="en-US" sz="1600" kern="1200" dirty="0" smtClean="0"/>
        </a:p>
      </dsp:txBody>
      <dsp:txXfrm rot="10800000">
        <a:off x="2493967" y="1706176"/>
        <a:ext cx="6968900" cy="1312047"/>
      </dsp:txXfrm>
    </dsp:sp>
    <dsp:sp modelId="{0121EA40-8D23-49B5-ABDF-36C644ADA04F}">
      <dsp:nvSpPr>
        <dsp:cNvPr id="0" name=""/>
        <dsp:cNvSpPr/>
      </dsp:nvSpPr>
      <dsp:spPr>
        <a:xfrm>
          <a:off x="1509932" y="1706176"/>
          <a:ext cx="1312047" cy="1312047"/>
        </a:xfrm>
        <a:prstGeom prst="ellipse">
          <a:avLst/>
        </a:prstGeom>
        <a:blipFill>
          <a:blip xmlns:r="http://schemas.openxmlformats.org/officeDocument/2006/relationships" r:embed="rId2" cstate="print">
            <a:duotone>
              <a:schemeClr val="accent3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3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C515A4A-4BAC-4326-A1D7-D9754EBE27A9}">
      <dsp:nvSpPr>
        <dsp:cNvPr id="0" name=""/>
        <dsp:cNvSpPr/>
      </dsp:nvSpPr>
      <dsp:spPr>
        <a:xfrm rot="10800000">
          <a:off x="2165955" y="3409880"/>
          <a:ext cx="7296912" cy="1312047"/>
        </a:xfrm>
        <a:prstGeom prst="homePlat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8577" tIns="80010" rIns="149352" bIns="80010" numCol="1" spcCol="1270" anchor="t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err="1" smtClean="0"/>
            <a:t>Môi</a:t>
          </a:r>
          <a:r>
            <a:rPr lang="en-US" sz="2100" kern="1200" dirty="0" smtClean="0"/>
            <a:t> </a:t>
          </a:r>
          <a:r>
            <a:rPr lang="en-US" sz="2100" kern="1200" dirty="0" err="1" smtClean="0"/>
            <a:t>trường</a:t>
          </a:r>
          <a:r>
            <a:rPr lang="en-US" sz="2100" kern="1200" dirty="0" smtClean="0"/>
            <a:t> </a:t>
          </a:r>
          <a:r>
            <a:rPr lang="en-US" sz="2100" kern="1200" dirty="0" err="1" smtClean="0"/>
            <a:t>phát</a:t>
          </a:r>
          <a:r>
            <a:rPr lang="en-US" sz="2100" kern="1200" dirty="0" smtClean="0"/>
            <a:t> </a:t>
          </a:r>
          <a:r>
            <a:rPr lang="en-US" sz="2100" kern="1200" dirty="0" err="1" smtClean="0"/>
            <a:t>triển</a:t>
          </a:r>
          <a:r>
            <a:rPr lang="en-US" sz="2100" kern="1200" dirty="0" smtClean="0"/>
            <a:t> </a:t>
          </a:r>
          <a:r>
            <a:rPr lang="en-US" sz="2100" kern="1200" dirty="0" err="1" smtClean="0"/>
            <a:t>phần</a:t>
          </a:r>
          <a:r>
            <a:rPr lang="en-US" sz="2100" kern="1200" dirty="0" smtClean="0"/>
            <a:t> </a:t>
          </a:r>
          <a:r>
            <a:rPr lang="en-US" sz="2100" kern="1200" dirty="0" err="1" smtClean="0"/>
            <a:t>mềm</a:t>
          </a:r>
          <a:r>
            <a:rPr lang="en-US" sz="2100" kern="1200" dirty="0" smtClean="0"/>
            <a:t> (development)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err="1" smtClean="0"/>
            <a:t>Phát</a:t>
          </a:r>
          <a:r>
            <a:rPr lang="en-US" sz="1600" kern="1200" dirty="0" smtClean="0"/>
            <a:t> </a:t>
          </a:r>
          <a:r>
            <a:rPr lang="en-US" sz="1600" kern="1200" dirty="0" err="1" smtClean="0"/>
            <a:t>triển</a:t>
          </a:r>
          <a:r>
            <a:rPr lang="en-US" sz="1600" kern="1200" dirty="0" smtClean="0"/>
            <a:t> </a:t>
          </a:r>
          <a:r>
            <a:rPr lang="en-US" sz="1600" kern="1200" dirty="0" err="1" smtClean="0"/>
            <a:t>phần</a:t>
          </a:r>
          <a:r>
            <a:rPr lang="en-US" sz="1600" kern="1200" dirty="0" smtClean="0"/>
            <a:t> </a:t>
          </a:r>
          <a:r>
            <a:rPr lang="en-US" sz="1600" kern="1200" dirty="0" err="1" smtClean="0"/>
            <a:t>mềm</a:t>
          </a:r>
          <a:r>
            <a:rPr lang="en-US" sz="1600" kern="1200" dirty="0" smtClean="0"/>
            <a:t> BBU (flex-builder)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smtClean="0"/>
            <a:t>Phát triển phần mềm RRU (petalinux)</a:t>
          </a:r>
          <a:endParaRPr lang="en-US" sz="1600" kern="1200" dirty="0" smtClean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smtClean="0"/>
            <a:t>Phát triển phần mềm OAM</a:t>
          </a:r>
          <a:endParaRPr lang="en-US" sz="1600" kern="1200" dirty="0" smtClean="0"/>
        </a:p>
      </dsp:txBody>
      <dsp:txXfrm rot="10800000">
        <a:off x="2493967" y="3409880"/>
        <a:ext cx="6968900" cy="1312047"/>
      </dsp:txXfrm>
    </dsp:sp>
    <dsp:sp modelId="{B17A8662-316A-4832-90A7-5E346D58E3F5}">
      <dsp:nvSpPr>
        <dsp:cNvPr id="0" name=""/>
        <dsp:cNvSpPr/>
      </dsp:nvSpPr>
      <dsp:spPr>
        <a:xfrm>
          <a:off x="1509932" y="3409880"/>
          <a:ext cx="1312047" cy="1312047"/>
        </a:xfrm>
        <a:prstGeom prst="ellipse">
          <a:avLst/>
        </a:prstGeom>
        <a:blipFill>
          <a:blip xmlns:r="http://schemas.openxmlformats.org/officeDocument/2006/relationships" r:embed="rId3" cstate="print">
            <a:duotone>
              <a:schemeClr val="accent4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4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C79D3F-DFB5-4762-9ADE-BCB51E018ADE}">
      <dsp:nvSpPr>
        <dsp:cNvPr id="0" name=""/>
        <dsp:cNvSpPr/>
      </dsp:nvSpPr>
      <dsp:spPr>
        <a:xfrm>
          <a:off x="1419160" y="428"/>
          <a:ext cx="1522430" cy="60897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10160" rIns="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err="1" smtClean="0"/>
            <a:t>Tên</a:t>
          </a:r>
          <a:endParaRPr lang="vi-VN" sz="1600" kern="1200" dirty="0"/>
        </a:p>
      </dsp:txBody>
      <dsp:txXfrm>
        <a:off x="1723646" y="428"/>
        <a:ext cx="913458" cy="608972"/>
      </dsp:txXfrm>
    </dsp:sp>
    <dsp:sp modelId="{CF88D51C-CB20-4205-928A-365B404B548F}">
      <dsp:nvSpPr>
        <dsp:cNvPr id="0" name=""/>
        <dsp:cNvSpPr/>
      </dsp:nvSpPr>
      <dsp:spPr>
        <a:xfrm>
          <a:off x="1419160" y="694657"/>
          <a:ext cx="1522430" cy="608972"/>
        </a:xfrm>
        <a:prstGeom prst="chevron">
          <a:avLst/>
        </a:prstGeom>
        <a:solidFill>
          <a:schemeClr val="accent3">
            <a:hueOff val="-1070318"/>
            <a:satOff val="3530"/>
            <a:lumOff val="52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10160" rIns="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err="1" smtClean="0"/>
            <a:t>Thông</a:t>
          </a:r>
          <a:r>
            <a:rPr lang="en-US" sz="1600" kern="1200" dirty="0" smtClean="0"/>
            <a:t> tin </a:t>
          </a:r>
          <a:r>
            <a:rPr lang="en-US" sz="1600" kern="1200" dirty="0" err="1" smtClean="0"/>
            <a:t>miêu</a:t>
          </a:r>
          <a:r>
            <a:rPr lang="en-US" sz="1600" kern="1200" dirty="0" smtClean="0"/>
            <a:t> </a:t>
          </a:r>
          <a:r>
            <a:rPr lang="en-US" sz="1600" kern="1200" dirty="0" err="1" smtClean="0"/>
            <a:t>tả</a:t>
          </a:r>
          <a:endParaRPr lang="vi-VN" sz="1600" kern="1200" dirty="0"/>
        </a:p>
      </dsp:txBody>
      <dsp:txXfrm>
        <a:off x="1723646" y="694657"/>
        <a:ext cx="913458" cy="608972"/>
      </dsp:txXfrm>
    </dsp:sp>
    <dsp:sp modelId="{02D5DA2E-6A95-46D5-A8FA-4BD9F24014C4}">
      <dsp:nvSpPr>
        <dsp:cNvPr id="0" name=""/>
        <dsp:cNvSpPr/>
      </dsp:nvSpPr>
      <dsp:spPr>
        <a:xfrm>
          <a:off x="1419160" y="1388885"/>
          <a:ext cx="1522430" cy="608972"/>
        </a:xfrm>
        <a:prstGeom prst="chevron">
          <a:avLst/>
        </a:prstGeom>
        <a:solidFill>
          <a:schemeClr val="accent3">
            <a:hueOff val="-2140637"/>
            <a:satOff val="7060"/>
            <a:lumOff val="104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10160" rIns="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License</a:t>
          </a:r>
          <a:endParaRPr lang="vi-VN" sz="1600" kern="1200" dirty="0"/>
        </a:p>
      </dsp:txBody>
      <dsp:txXfrm>
        <a:off x="1723646" y="1388885"/>
        <a:ext cx="913458" cy="608972"/>
      </dsp:txXfrm>
    </dsp:sp>
    <dsp:sp modelId="{F3F90499-F720-4691-B92E-79763C060AB8}">
      <dsp:nvSpPr>
        <dsp:cNvPr id="0" name=""/>
        <dsp:cNvSpPr/>
      </dsp:nvSpPr>
      <dsp:spPr>
        <a:xfrm>
          <a:off x="1419160" y="2083113"/>
          <a:ext cx="1522430" cy="608972"/>
        </a:xfrm>
        <a:prstGeom prst="chevron">
          <a:avLst/>
        </a:prstGeom>
        <a:solidFill>
          <a:schemeClr val="accent3">
            <a:hueOff val="-3210955"/>
            <a:satOff val="10590"/>
            <a:lumOff val="156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10160" rIns="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Change logs</a:t>
          </a:r>
          <a:endParaRPr lang="vi-VN" sz="1600" kern="1200" dirty="0"/>
        </a:p>
      </dsp:txBody>
      <dsp:txXfrm>
        <a:off x="1723646" y="2083113"/>
        <a:ext cx="913458" cy="608972"/>
      </dsp:txXfrm>
    </dsp:sp>
    <dsp:sp modelId="{0448B70E-8F9D-4A31-BABB-B13EF59A284A}">
      <dsp:nvSpPr>
        <dsp:cNvPr id="0" name=""/>
        <dsp:cNvSpPr/>
      </dsp:nvSpPr>
      <dsp:spPr>
        <a:xfrm>
          <a:off x="1419160" y="2777342"/>
          <a:ext cx="1522430" cy="608972"/>
        </a:xfrm>
        <a:prstGeom prst="chevron">
          <a:avLst/>
        </a:prstGeom>
        <a:gradFill rotWithShape="1">
          <a:gsLst>
            <a:gs pos="0">
              <a:schemeClr val="accent2">
                <a:tint val="50000"/>
                <a:satMod val="300000"/>
              </a:schemeClr>
            </a:gs>
            <a:gs pos="35000">
              <a:schemeClr val="accent2">
                <a:tint val="37000"/>
                <a:satMod val="300000"/>
              </a:schemeClr>
            </a:gs>
            <a:gs pos="100000">
              <a:schemeClr val="accent2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2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dsp:style>
      <dsp:txBody>
        <a:bodyPr spcFirstLastPara="0" vert="horz" wrap="square" lIns="20320" tIns="10160" rIns="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err="1" smtClean="0"/>
            <a:t>Phiên</a:t>
          </a:r>
          <a:r>
            <a:rPr lang="en-US" sz="1600" kern="1200" dirty="0" smtClean="0"/>
            <a:t> </a:t>
          </a:r>
          <a:r>
            <a:rPr lang="en-US" sz="1600" kern="1200" dirty="0" err="1" smtClean="0"/>
            <a:t>bản</a:t>
          </a:r>
          <a:endParaRPr lang="vi-VN" sz="1600" kern="1200" dirty="0"/>
        </a:p>
      </dsp:txBody>
      <dsp:txXfrm>
        <a:off x="1723646" y="2777342"/>
        <a:ext cx="913458" cy="608972"/>
      </dsp:txXfrm>
    </dsp:sp>
    <dsp:sp modelId="{1B51C135-02F2-4E14-B427-2CF236C9E662}">
      <dsp:nvSpPr>
        <dsp:cNvPr id="0" name=""/>
        <dsp:cNvSpPr/>
      </dsp:nvSpPr>
      <dsp:spPr>
        <a:xfrm>
          <a:off x="1419160" y="3471570"/>
          <a:ext cx="1522430" cy="608972"/>
        </a:xfrm>
        <a:prstGeom prst="chevron">
          <a:avLst/>
        </a:prstGeom>
        <a:gradFill rotWithShape="1">
          <a:gsLst>
            <a:gs pos="0">
              <a:schemeClr val="accent2">
                <a:tint val="50000"/>
                <a:satMod val="300000"/>
              </a:schemeClr>
            </a:gs>
            <a:gs pos="35000">
              <a:schemeClr val="accent2">
                <a:tint val="37000"/>
                <a:satMod val="300000"/>
              </a:schemeClr>
            </a:gs>
            <a:gs pos="100000">
              <a:schemeClr val="accent2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2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dsp:style>
      <dsp:txBody>
        <a:bodyPr spcFirstLastPara="0" vert="horz" wrap="square" lIns="20320" tIns="10160" rIns="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err="1" smtClean="0"/>
            <a:t>Quy</a:t>
          </a:r>
          <a:r>
            <a:rPr lang="en-US" sz="1600" kern="1200" dirty="0" smtClean="0"/>
            <a:t> </a:t>
          </a:r>
          <a:r>
            <a:rPr lang="en-US" sz="1600" kern="1200" dirty="0" err="1" smtClean="0"/>
            <a:t>trình</a:t>
          </a:r>
          <a:r>
            <a:rPr lang="en-US" sz="1600" kern="1200" dirty="0" smtClean="0"/>
            <a:t> </a:t>
          </a:r>
          <a:r>
            <a:rPr lang="en-US" sz="1600" kern="1200" dirty="0" err="1" smtClean="0"/>
            <a:t>Cài</a:t>
          </a:r>
          <a:r>
            <a:rPr lang="en-US" sz="1600" kern="1200" dirty="0" smtClean="0"/>
            <a:t> </a:t>
          </a:r>
          <a:r>
            <a:rPr lang="en-US" sz="1600" kern="1200" dirty="0" err="1" smtClean="0"/>
            <a:t>đặt</a:t>
          </a:r>
          <a:endParaRPr lang="vi-VN" sz="1600" kern="1200" dirty="0"/>
        </a:p>
      </dsp:txBody>
      <dsp:txXfrm>
        <a:off x="1723646" y="3471570"/>
        <a:ext cx="913458" cy="608972"/>
      </dsp:txXfrm>
    </dsp:sp>
    <dsp:sp modelId="{5A1E1944-1286-44B4-A03B-94512DCDF6A0}">
      <dsp:nvSpPr>
        <dsp:cNvPr id="0" name=""/>
        <dsp:cNvSpPr/>
      </dsp:nvSpPr>
      <dsp:spPr>
        <a:xfrm>
          <a:off x="1419160" y="4165798"/>
          <a:ext cx="1522430" cy="608972"/>
        </a:xfrm>
        <a:prstGeom prst="chevron">
          <a:avLst/>
        </a:prstGeom>
        <a:gradFill rotWithShape="1">
          <a:gsLst>
            <a:gs pos="0">
              <a:schemeClr val="accent2">
                <a:tint val="50000"/>
                <a:satMod val="300000"/>
              </a:schemeClr>
            </a:gs>
            <a:gs pos="35000">
              <a:schemeClr val="accent2">
                <a:tint val="37000"/>
                <a:satMod val="300000"/>
              </a:schemeClr>
            </a:gs>
            <a:gs pos="100000">
              <a:schemeClr val="accent2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2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dsp:style>
      <dsp:txBody>
        <a:bodyPr spcFirstLastPara="0" vert="horz" wrap="square" lIns="20320" tIns="10160" rIns="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err="1" smtClean="0"/>
            <a:t>Gói</a:t>
          </a:r>
          <a:r>
            <a:rPr lang="en-US" sz="1600" kern="1200" dirty="0" smtClean="0"/>
            <a:t> </a:t>
          </a:r>
          <a:r>
            <a:rPr lang="en-US" sz="1600" kern="1200" dirty="0" err="1" smtClean="0"/>
            <a:t>hỗ</a:t>
          </a:r>
          <a:r>
            <a:rPr lang="en-US" sz="1600" kern="1200" dirty="0" smtClean="0"/>
            <a:t> </a:t>
          </a:r>
          <a:r>
            <a:rPr lang="en-US" sz="1600" kern="1200" dirty="0" err="1" smtClean="0"/>
            <a:t>trợ</a:t>
          </a:r>
          <a:endParaRPr lang="vi-VN" sz="1600" kern="1200" dirty="0"/>
        </a:p>
      </dsp:txBody>
      <dsp:txXfrm>
        <a:off x="1723646" y="4165798"/>
        <a:ext cx="913458" cy="60897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D6988B-5EE0-415E-9A66-5C44D3A31EE7}">
      <dsp:nvSpPr>
        <dsp:cNvPr id="0" name=""/>
        <dsp:cNvSpPr/>
      </dsp:nvSpPr>
      <dsp:spPr>
        <a:xfrm>
          <a:off x="467051" y="433762"/>
          <a:ext cx="1681196" cy="1681367"/>
        </a:xfrm>
        <a:prstGeom prst="circularArrow">
          <a:avLst>
            <a:gd name="adj1" fmla="val 10980"/>
            <a:gd name="adj2" fmla="val 1142322"/>
            <a:gd name="adj3" fmla="val 4500000"/>
            <a:gd name="adj4" fmla="val 10800000"/>
            <a:gd name="adj5" fmla="val 125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D0436D-4D58-4B5E-BE39-F961FAF05518}">
      <dsp:nvSpPr>
        <dsp:cNvPr id="0" name=""/>
        <dsp:cNvSpPr/>
      </dsp:nvSpPr>
      <dsp:spPr>
        <a:xfrm>
          <a:off x="2145725" y="932689"/>
          <a:ext cx="1007897" cy="6688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kern="1200" dirty="0" smtClean="0"/>
            <a:t>Check boot states</a:t>
          </a:r>
          <a:endParaRPr lang="vi-VN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kern="1200" dirty="0" smtClean="0"/>
            <a:t>Select boot partitions</a:t>
          </a:r>
          <a:endParaRPr lang="vi-VN" sz="1100" kern="1200" dirty="0"/>
        </a:p>
      </dsp:txBody>
      <dsp:txXfrm>
        <a:off x="2145725" y="932689"/>
        <a:ext cx="1007897" cy="668801"/>
      </dsp:txXfrm>
    </dsp:sp>
    <dsp:sp modelId="{B2D79AA5-CE49-4832-B6E7-F8C67B6E24EA}">
      <dsp:nvSpPr>
        <dsp:cNvPr id="0" name=""/>
        <dsp:cNvSpPr/>
      </dsp:nvSpPr>
      <dsp:spPr>
        <a:xfrm>
          <a:off x="838232" y="1042372"/>
          <a:ext cx="938202" cy="4690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err="1" smtClean="0"/>
            <a:t>Uboot</a:t>
          </a:r>
          <a:endParaRPr lang="vi-VN" sz="1700" kern="1200" dirty="0"/>
        </a:p>
      </dsp:txBody>
      <dsp:txXfrm>
        <a:off x="838232" y="1042372"/>
        <a:ext cx="938202" cy="469052"/>
      </dsp:txXfrm>
    </dsp:sp>
    <dsp:sp modelId="{E5B9B788-5F72-4220-8156-994A67110A3A}">
      <dsp:nvSpPr>
        <dsp:cNvPr id="0" name=""/>
        <dsp:cNvSpPr/>
      </dsp:nvSpPr>
      <dsp:spPr>
        <a:xfrm>
          <a:off x="0" y="1399958"/>
          <a:ext cx="1681196" cy="1681367"/>
        </a:xfrm>
        <a:prstGeom prst="leftCircularArrow">
          <a:avLst>
            <a:gd name="adj1" fmla="val 10980"/>
            <a:gd name="adj2" fmla="val 1142322"/>
            <a:gd name="adj3" fmla="val 6300000"/>
            <a:gd name="adj4" fmla="val 18900000"/>
            <a:gd name="adj5" fmla="val 125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196011C-B0F1-4134-81FA-D943CC5F4E4F}">
      <dsp:nvSpPr>
        <dsp:cNvPr id="0" name=""/>
        <dsp:cNvSpPr/>
      </dsp:nvSpPr>
      <dsp:spPr>
        <a:xfrm>
          <a:off x="1686557" y="1910477"/>
          <a:ext cx="1007897" cy="6688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kern="1200" dirty="0" err="1" smtClean="0"/>
            <a:t>Init</a:t>
          </a:r>
          <a:r>
            <a:rPr lang="en-US" sz="1100" kern="1200" dirty="0" smtClean="0"/>
            <a:t> </a:t>
          </a:r>
          <a:r>
            <a:rPr lang="en-US" sz="1100" kern="1200" dirty="0" err="1" smtClean="0"/>
            <a:t>hw</a:t>
          </a:r>
          <a:r>
            <a:rPr lang="en-US" sz="1100" kern="1200" dirty="0" smtClean="0"/>
            <a:t> driver</a:t>
          </a:r>
          <a:endParaRPr lang="vi-VN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kern="1200" dirty="0" err="1" smtClean="0"/>
            <a:t>Init</a:t>
          </a:r>
          <a:r>
            <a:rPr lang="en-US" sz="1100" kern="1200" dirty="0" smtClean="0"/>
            <a:t> </a:t>
          </a:r>
          <a:r>
            <a:rPr lang="en-US" sz="1100" kern="1200" dirty="0" err="1" smtClean="0"/>
            <a:t>rootfs</a:t>
          </a:r>
          <a:endParaRPr lang="vi-VN" sz="1100" kern="1200" dirty="0"/>
        </a:p>
      </dsp:txBody>
      <dsp:txXfrm>
        <a:off x="1686557" y="1910477"/>
        <a:ext cx="1007897" cy="668801"/>
      </dsp:txXfrm>
    </dsp:sp>
    <dsp:sp modelId="{7C320BDC-BC09-4774-9A02-46C79271C426}">
      <dsp:nvSpPr>
        <dsp:cNvPr id="0" name=""/>
        <dsp:cNvSpPr/>
      </dsp:nvSpPr>
      <dsp:spPr>
        <a:xfrm>
          <a:off x="369289" y="2010351"/>
          <a:ext cx="938202" cy="4690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OS kernel </a:t>
          </a:r>
          <a:endParaRPr lang="vi-VN" sz="1700" kern="1200" dirty="0"/>
        </a:p>
      </dsp:txBody>
      <dsp:txXfrm>
        <a:off x="369289" y="2010351"/>
        <a:ext cx="938202" cy="469052"/>
      </dsp:txXfrm>
    </dsp:sp>
    <dsp:sp modelId="{4CEECEBF-A03F-4AE7-9E93-F9C7E3CC31B0}">
      <dsp:nvSpPr>
        <dsp:cNvPr id="0" name=""/>
        <dsp:cNvSpPr/>
      </dsp:nvSpPr>
      <dsp:spPr>
        <a:xfrm>
          <a:off x="467051" y="2369720"/>
          <a:ext cx="1681196" cy="1681367"/>
        </a:xfrm>
        <a:prstGeom prst="circularArrow">
          <a:avLst>
            <a:gd name="adj1" fmla="val 10980"/>
            <a:gd name="adj2" fmla="val 1142322"/>
            <a:gd name="adj3" fmla="val 4500000"/>
            <a:gd name="adj4" fmla="val 13500000"/>
            <a:gd name="adj5" fmla="val 125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2F3978-C134-4B26-B870-745D235D4EAB}">
      <dsp:nvSpPr>
        <dsp:cNvPr id="0" name=""/>
        <dsp:cNvSpPr/>
      </dsp:nvSpPr>
      <dsp:spPr>
        <a:xfrm>
          <a:off x="2145725" y="2868647"/>
          <a:ext cx="1007897" cy="6688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kern="1200" dirty="0" smtClean="0"/>
            <a:t>Boot state</a:t>
          </a:r>
          <a:endParaRPr lang="vi-VN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kern="1200" dirty="0" err="1" smtClean="0"/>
            <a:t>Hw</a:t>
          </a:r>
          <a:r>
            <a:rPr lang="en-US" sz="1100" kern="1200" dirty="0" smtClean="0"/>
            <a:t> </a:t>
          </a:r>
          <a:r>
            <a:rPr lang="en-US" sz="1100" kern="1200" dirty="0" err="1" smtClean="0"/>
            <a:t>configs</a:t>
          </a:r>
          <a:endParaRPr lang="vi-VN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kern="1200" dirty="0" err="1" smtClean="0"/>
            <a:t>Env</a:t>
          </a:r>
          <a:r>
            <a:rPr lang="en-US" sz="1100" kern="1200" dirty="0" smtClean="0"/>
            <a:t> </a:t>
          </a:r>
          <a:r>
            <a:rPr lang="en-US" sz="1100" kern="1200" dirty="0" err="1" smtClean="0"/>
            <a:t>configs</a:t>
          </a:r>
          <a:endParaRPr lang="vi-VN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kern="1200" dirty="0" smtClean="0"/>
            <a:t>Net </a:t>
          </a:r>
          <a:r>
            <a:rPr lang="en-US" sz="1100" kern="1200" dirty="0" err="1" smtClean="0"/>
            <a:t>configs</a:t>
          </a:r>
          <a:endParaRPr lang="vi-VN" sz="1100" kern="1200" dirty="0"/>
        </a:p>
      </dsp:txBody>
      <dsp:txXfrm>
        <a:off x="2145725" y="2868647"/>
        <a:ext cx="1007897" cy="668801"/>
      </dsp:txXfrm>
    </dsp:sp>
    <dsp:sp modelId="{B103CD21-3A82-4F44-81AF-7D3B01E53B7C}">
      <dsp:nvSpPr>
        <dsp:cNvPr id="0" name=""/>
        <dsp:cNvSpPr/>
      </dsp:nvSpPr>
      <dsp:spPr>
        <a:xfrm>
          <a:off x="838232" y="2978330"/>
          <a:ext cx="938202" cy="4690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FW</a:t>
          </a:r>
          <a:endParaRPr lang="vi-VN" sz="1700" kern="1200" dirty="0"/>
        </a:p>
      </dsp:txBody>
      <dsp:txXfrm>
        <a:off x="838232" y="2978330"/>
        <a:ext cx="938202" cy="469052"/>
      </dsp:txXfrm>
    </dsp:sp>
    <dsp:sp modelId="{74D7A846-6C4C-4F5A-8450-86ED728A9EC3}">
      <dsp:nvSpPr>
        <dsp:cNvPr id="0" name=""/>
        <dsp:cNvSpPr/>
      </dsp:nvSpPr>
      <dsp:spPr>
        <a:xfrm>
          <a:off x="119837" y="3447383"/>
          <a:ext cx="1444359" cy="1445057"/>
        </a:xfrm>
        <a:prstGeom prst="blockArc">
          <a:avLst>
            <a:gd name="adj1" fmla="val 0"/>
            <a:gd name="adj2" fmla="val 18900000"/>
            <a:gd name="adj3" fmla="val 127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A112404-9CE2-41F8-982E-C8BF7B9A34F1}">
      <dsp:nvSpPr>
        <dsp:cNvPr id="0" name=""/>
        <dsp:cNvSpPr/>
      </dsp:nvSpPr>
      <dsp:spPr>
        <a:xfrm>
          <a:off x="1686557" y="3836626"/>
          <a:ext cx="1007897" cy="6688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kern="1200" dirty="0" err="1" smtClean="0"/>
            <a:t>Bbumon</a:t>
          </a:r>
          <a:endParaRPr lang="vi-VN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kern="1200" dirty="0" err="1" smtClean="0"/>
            <a:t>Bbu</a:t>
          </a:r>
          <a:r>
            <a:rPr lang="en-US" sz="1100" kern="1200" dirty="0" smtClean="0"/>
            <a:t> </a:t>
          </a:r>
          <a:r>
            <a:rPr lang="en-US" sz="1100" kern="1200" dirty="0" err="1" smtClean="0"/>
            <a:t>oam</a:t>
          </a:r>
          <a:endParaRPr lang="vi-VN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kern="1200" dirty="0" smtClean="0"/>
            <a:t>Service L123</a:t>
          </a:r>
          <a:endParaRPr lang="vi-VN" sz="1100" kern="1200" dirty="0"/>
        </a:p>
      </dsp:txBody>
      <dsp:txXfrm>
        <a:off x="1686557" y="3836626"/>
        <a:ext cx="1007897" cy="668801"/>
      </dsp:txXfrm>
    </dsp:sp>
    <dsp:sp modelId="{FAB1BA8D-3BC2-4957-83D5-07776557BD1E}">
      <dsp:nvSpPr>
        <dsp:cNvPr id="0" name=""/>
        <dsp:cNvSpPr/>
      </dsp:nvSpPr>
      <dsp:spPr>
        <a:xfrm>
          <a:off x="369289" y="3946309"/>
          <a:ext cx="938202" cy="4690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Apps</a:t>
          </a:r>
          <a:endParaRPr lang="vi-VN" sz="1700" kern="1200" dirty="0"/>
        </a:p>
      </dsp:txBody>
      <dsp:txXfrm>
        <a:off x="369289" y="3946309"/>
        <a:ext cx="938202" cy="46905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9/layout/CircleArrowProcess">
  <dgm:title val=""/>
  <dgm:desc val=""/>
  <dgm:catLst>
    <dgm:cat type="process" pri="16500"/>
    <dgm:cat type="cycle" pri="16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5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0.1144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Parent1" refType="w" fact="0.2368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0822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6678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5164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  <dgm:constr type="l" for="ch" forName="Accent2" refType="w" fact="0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</dgm:constrLst>
          </dgm:if>
          <dgm:if name="Name6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.1479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Parent1" refType="w" fact="0.2656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Accent3" refType="w" fact="0.185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2" refType="w" fact="0.1183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266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2" refType="w" fact="0.532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1" refType="w" fact="0.680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3" refType="w" fact="0.680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7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.1481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Parent1" refType="w" fact="0.2658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1171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2658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1171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6804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5348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6804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5348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  <dgm:constr type="l" for="ch" forName="Accent4" refType="w" fact="0.038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</dgm:constrLst>
          </dgm:if>
          <dgm:if name="Name8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.1481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186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2658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1171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2658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1171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2658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6804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5348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6804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5348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6804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9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.1481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Parent1" refType="w" fact="0.2658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1171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2658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1171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Child1" refType="w" fact="0.6804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5348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6804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5348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Accent5" refType="w" fact="0.1481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038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5" refType="w" fact="0.2658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1171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5" refType="w" fact="0.6804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5348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0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.1481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Parent1" refType="w" fact="0.2658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1171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2658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1171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Child1" refType="w" fact="0.6804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5348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6804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5348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Accent5" refType="w" fact="0.1481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186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5" refType="w" fact="0.2658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1171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2658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5" refType="w" fact="0.6804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5348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6804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14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-0.0407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Accent2" refType="w" fact="0.1533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  <dgm:constr type="l" for="ch" forName="Parent1" refType="w" fact="0.0822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2368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5164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6678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</dgm:constrLst>
          </dgm:if>
          <dgm:if name="Name15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.1479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Accent3" refType="w" fact="0.037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1" refType="w" fact="0.1183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Parent2" refType="w" fact="0.2656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118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1" refType="w" fact="0.532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2" refType="w" fact="0.680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3" refType="w" fact="0.532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16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.1481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Accent4" refType="w" fact="0.186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  <dgm:constr type="l" for="ch" forName="Parent1" refType="w" fact="0.1171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2658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1171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2658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5348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6804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5348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6804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</dgm:constrLst>
          </dgm:if>
          <dgm:if name="Name17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.1481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.1481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0378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1171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2658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1171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2658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1171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5348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6804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5348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6804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5348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18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.1481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.1481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Accent5" refType="w" fact="0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186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1" refType="w" fact="0.1171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2658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1171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2658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Parent5" refType="w" fact="0.1171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2658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1" refType="w" fact="0.5348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6804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5348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6804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Child5" refType="w" fact="0.5348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6804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9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.1481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.1481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Accent5" refType="w" fact="0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.1481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0378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1" refType="w" fact="0.1171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2658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1171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2658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Parent5" refType="w" fact="0.1171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2658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1171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1" refType="w" fact="0.5348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6804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5348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6804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Child5" refType="w" fact="0.5348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6804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5348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0">
            <dgm:if name="Name21" func="var" arg="dir" op="equ" val="norm">
              <dgm:choose name="Name22">
                <dgm:if name="Name23" axis="precedSib" ptType="node" func="cnt" op="equ" val="0">
                  <dgm:choose name="Name24">
                    <dgm:if name="Name25" axis="followSib" ptType="node" func="cnt" op="equ" val="0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150"/>
                          <dgm:adj idx="4" val="180"/>
                          <dgm:adj idx="5" val="0.125"/>
                        </dgm:adjLst>
                      </dgm:shape>
                    </dgm:if>
                    <dgm:else name="Name26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75"/>
                          <dgm:adj idx="4" val="180"/>
                          <dgm:adj idx="5" val="0.125"/>
                        </dgm:adjLst>
                      </dgm:shape>
                    </dgm:else>
                  </dgm:choose>
                </dgm:if>
                <dgm:else name="Name27">
                  <dgm:choose name="Name28">
                    <dgm:if name="Name29" axis="followSib" ptType="node" func="cnt" op="equ" val="0">
                      <dgm:choose name="Name30">
                        <dgm:if name="Name31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2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3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4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5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37"/>
                      </dgm:choose>
                    </dgm:if>
                    <dgm:else name="Name38">
                      <dgm:choose name="Name39">
                        <dgm:if name="Name40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41" axis="precedSib" ptType="node" func="cnt" op="equ" val="1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2" axis="precedSib" ptType="node" func="cnt" op="equ" val="2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3" axis="precedSib" ptType="node" func="cnt" op="equ" val="3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4" axis="precedSib" ptType="node" func="cnt" op="equ" val="4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5" axis="precedSib" ptType="node" func="cnt" op="equ" val="5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47"/>
                      </dgm:choose>
                    </dgm:else>
                  </dgm:choose>
                </dgm:else>
              </dgm:choose>
            </dgm:if>
            <dgm:else name="Name48">
              <dgm:choose name="Name49">
                <dgm:if name="Name50" axis="precedSib" ptType="node" func="cnt" op="equ" val="0">
                  <dgm:choose name="Name51">
                    <dgm:if name="Name52" axis="followSib" ptType="node" func="cnt" op="equ" val="0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30"/>
                          <dgm:adj idx="4" val="0"/>
                          <dgm:adj idx="5" val="0.125"/>
                        </dgm:adjLst>
                      </dgm:shape>
                    </dgm:if>
                    <dgm:else name="Name53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105"/>
                          <dgm:adj idx="4" val="0"/>
                          <dgm:adj idx="5" val="0.125"/>
                        </dgm:adjLst>
                      </dgm:shape>
                    </dgm:else>
                  </dgm:choose>
                </dgm:if>
                <dgm:else name="Name54">
                  <dgm:choose name="Name55">
                    <dgm:if name="Name56" axis="followSib" ptType="node" func="cnt" op="equ" val="0">
                      <dgm:choose name="Name57">
                        <dgm:if name="Name58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59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0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1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2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64"/>
                      </dgm:choose>
                    </dgm:if>
                    <dgm:else name="Name65">
                      <dgm:choose name="Name66">
                        <dgm:if name="Name67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68" axis="precedSib" ptType="node" func="cnt" op="equ" val="1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69" axis="precedSib" ptType="node" func="cnt" op="equ" val="2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0" axis="precedSib" ptType="node" func="cnt" op="equ" val="3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1" axis="precedSib" ptType="node" func="cnt" op="equ" val="4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2" axis="precedSib" ptType="node" func="cnt" op="equ" val="5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74"/>
                      </dgm:choose>
                    </dgm:else>
                  </dgm:choose>
                </dgm:else>
              </dgm:choose>
            </dgm:else>
          </dgm:choose>
          <dgm:presOf/>
        </dgm:layoutNode>
      </dgm:forEach>
    </dgm:forEach>
    <dgm:forEach name="Name75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  <dgm:choose name="Name77">
        <dgm:if name="Name78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79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0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81" ref="accentRepeat"/>
      </dgm:layoutNode>
      <dgm:choose name="Name82">
        <dgm:if name="Name83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choose name="Name87">
        <dgm:if name="Name88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9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91" ref="accentRepeat"/>
      </dgm:layoutNode>
      <dgm:choose name="Name92">
        <dgm:if name="Name9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5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96" ref="accentRepeat"/>
      </dgm:layoutNode>
      <dgm:choose name="Name97">
        <dgm:if name="Name98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9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0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101" ref="accentRepeat"/>
      </dgm:layoutNode>
      <dgm:choose name="Name102">
        <dgm:if name="Name103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4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5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06" ref="accentRepeat"/>
      </dgm:layoutNode>
      <dgm:choose name="Name107">
        <dgm:if name="Name108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9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327519-0EA0-48C4-8817-39A3A08AF11A}" type="datetimeFigureOut">
              <a:rPr lang="en-US" smtClean="0"/>
              <a:t>4/3/2020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85A96D-A59A-46B8-ABF3-474959C78A3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31014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7C8E2F-2C74-4D09-875D-DE35058AF1D2}" type="slidenum">
              <a:rPr lang="en-US" smtClean="0">
                <a:solidFill>
                  <a:prstClr val="black"/>
                </a:solidFill>
              </a:rPr>
              <a:pPr/>
              <a:t>1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CC530222-A7AD-48A2-848B-F9583A971500}" type="datetime1">
              <a:rPr lang="vi-VN" smtClean="0">
                <a:solidFill>
                  <a:prstClr val="black"/>
                </a:solidFill>
              </a:rPr>
              <a:pPr/>
              <a:t>03/04/2020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06850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Giới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thiệu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về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gitlab</a:t>
            </a:r>
            <a:endParaRPr lang="en-US" baseline="0" dirty="0" smtClean="0"/>
          </a:p>
          <a:p>
            <a:r>
              <a:rPr lang="en-US" dirty="0" err="1" smtClean="0"/>
              <a:t>Giới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thiệu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về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trình</a:t>
            </a:r>
            <a:r>
              <a:rPr lang="en-US" baseline="0" dirty="0" smtClean="0"/>
              <a:t> CI/CD</a:t>
            </a:r>
          </a:p>
          <a:p>
            <a:r>
              <a:rPr lang="en-US" baseline="0" dirty="0" err="1" smtClean="0"/>
              <a:t>Hoạt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động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CI/CD </a:t>
            </a:r>
            <a:r>
              <a:rPr lang="en-US" baseline="0" dirty="0" err="1" smtClean="0"/>
              <a:t>trên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Gitlab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thông</a:t>
            </a:r>
            <a:r>
              <a:rPr lang="en-US" baseline="0" dirty="0" smtClean="0"/>
              <a:t> qua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thành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phần</a:t>
            </a:r>
            <a:r>
              <a:rPr lang="en-US" baseline="0" dirty="0" smtClean="0"/>
              <a:t> pipeline, </a:t>
            </a:r>
            <a:r>
              <a:rPr lang="en-US" baseline="0" dirty="0" err="1" smtClean="0"/>
              <a:t>yml</a:t>
            </a:r>
            <a:r>
              <a:rPr lang="en-US" baseline="0" dirty="0" smtClean="0"/>
              <a:t>, runner</a:t>
            </a:r>
          </a:p>
          <a:p>
            <a:r>
              <a:rPr lang="en-US" baseline="0" dirty="0" err="1" smtClean="0"/>
              <a:t>Mô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triển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khai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thành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công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hiện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tại</a:t>
            </a:r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85A96D-A59A-46B8-ABF3-474959C78A36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62522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600201"/>
            <a:ext cx="10363200" cy="147002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225800"/>
            <a:ext cx="8534400" cy="1346200"/>
          </a:xfrm>
        </p:spPr>
        <p:txBody>
          <a:bodyPr>
            <a:normAutofit/>
          </a:bodyPr>
          <a:lstStyle>
            <a:lvl1pPr marL="0" indent="0" algn="l">
              <a:buNone/>
              <a:defRPr sz="3333"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016000" y="6010275"/>
            <a:ext cx="3860800" cy="365125"/>
          </a:xfrm>
        </p:spPr>
        <p:txBody>
          <a:bodyPr/>
          <a:lstStyle/>
          <a:p>
            <a:r>
              <a:rPr lang="en-US" dirty="0">
                <a:solidFill>
                  <a:srgbClr val="000000">
                    <a:tint val="75000"/>
                  </a:srgbClr>
                </a:solidFill>
              </a:rPr>
              <a:t>FD-MIMO in 3GPP standards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03200" y="6010275"/>
            <a:ext cx="609600" cy="365125"/>
          </a:xfrm>
        </p:spPr>
        <p:txBody>
          <a:bodyPr/>
          <a:lstStyle/>
          <a:p>
            <a:fld id="{D1E92608-F581-40EA-8D91-AF1134355C16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8534400" y="6010275"/>
            <a:ext cx="1422400" cy="365125"/>
          </a:xfrm>
        </p:spPr>
        <p:txBody>
          <a:bodyPr/>
          <a:lstStyle/>
          <a:p>
            <a:fld id="{8D6C4B51-4680-4769-9A46-76F3C245BC8C}" type="datetime1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4/3/2020</a:t>
            </a:fld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01149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74640"/>
            <a:ext cx="11277600" cy="81756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6961A0D-86F4-4CD3-A0AA-BD32DC2F0B88}" type="datetime1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4/3/2020</a:t>
            </a:fld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rgbClr val="000000">
                    <a:tint val="75000"/>
                  </a:srgbClr>
                </a:solidFill>
              </a:rPr>
              <a:t>FD-MIMO in 3GPP standards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92608-F581-40EA-8D91-AF1134355C16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57564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92E9C09-BDFA-4194-B8FB-B5F44AAEF7B6}" type="datetime1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4/3/2020</a:t>
            </a:fld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rgbClr val="000000">
                    <a:tint val="75000"/>
                  </a:srgbClr>
                </a:solidFill>
              </a:rPr>
              <a:t>FD-MIMO in 3GPP standards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92608-F581-40EA-8D91-AF1134355C16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84338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5" y="273049"/>
            <a:ext cx="4011084" cy="1162051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5" y="1435103"/>
            <a:ext cx="4011084" cy="46910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C4235A5-A0B9-4714-AD94-2BF343966B8D}" type="datetime1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4/3/2020</a:t>
            </a:fld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rgbClr val="000000">
                    <a:tint val="75000"/>
                  </a:srgbClr>
                </a:solidFill>
              </a:rPr>
              <a:t>FD-MIMO in 3GPP standards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92608-F581-40EA-8D91-AF1134355C16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54871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1"/>
            <a:ext cx="7315200" cy="566739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9"/>
            <a:ext cx="7315200" cy="8048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57AE3-D479-4B14-985D-768151C26B89}" type="datetime1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4/3/2020</a:t>
            </a:fld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rgbClr val="000000">
                    <a:tint val="75000"/>
                  </a:srgbClr>
                </a:solidFill>
              </a:rPr>
              <a:t>FD-MIMO in 3GPP standards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92608-F581-40EA-8D91-AF1134355C16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24398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74640"/>
            <a:ext cx="112776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1193801"/>
            <a:ext cx="11277600" cy="436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0F617-29BB-4BA6-A004-14C08ADC396B}" type="datetime1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4/3/2020</a:t>
            </a:fld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rgbClr val="000000">
                    <a:tint val="75000"/>
                  </a:srgbClr>
                </a:solidFill>
              </a:rPr>
              <a:t>FD-MIMO in 3GPP standards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92608-F581-40EA-8D91-AF1134355C16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03728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0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0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850CA-665C-44E9-89A8-3F57C1A5A18A}" type="datetime1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4/3/2020</a:t>
            </a:fld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rgbClr val="000000">
                    <a:tint val="75000"/>
                  </a:srgbClr>
                </a:solidFill>
              </a:rPr>
              <a:t>FD-MIMO in 3GPP standards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92608-F581-40EA-8D91-AF1134355C16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54529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600201"/>
            <a:ext cx="10363200" cy="147002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225800"/>
            <a:ext cx="8534400" cy="1346200"/>
          </a:xfrm>
        </p:spPr>
        <p:txBody>
          <a:bodyPr>
            <a:normAutofit/>
          </a:bodyPr>
          <a:lstStyle>
            <a:lvl1pPr marL="0" indent="0" algn="l">
              <a:buNone/>
              <a:defRPr sz="3333"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016000" y="6010275"/>
            <a:ext cx="3860800" cy="365125"/>
          </a:xfrm>
        </p:spPr>
        <p:txBody>
          <a:bodyPr/>
          <a:lstStyle/>
          <a:p>
            <a:r>
              <a:rPr lang="en-US" dirty="0">
                <a:solidFill>
                  <a:srgbClr val="000000">
                    <a:tint val="75000"/>
                  </a:srgbClr>
                </a:solidFill>
              </a:rPr>
              <a:t>FD-MIMO in 3GPP standards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03200" y="6010275"/>
            <a:ext cx="609600" cy="365125"/>
          </a:xfrm>
        </p:spPr>
        <p:txBody>
          <a:bodyPr/>
          <a:lstStyle/>
          <a:p>
            <a:fld id="{D1E92608-F581-40EA-8D91-AF1134355C16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8534400" y="6010275"/>
            <a:ext cx="1422400" cy="365125"/>
          </a:xfrm>
        </p:spPr>
        <p:txBody>
          <a:bodyPr/>
          <a:lstStyle/>
          <a:p>
            <a:fld id="{8D6C4B51-4680-4769-9A46-76F3C245BC8C}" type="datetime1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4/3/2020</a:t>
            </a:fld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5876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6200000">
            <a:off x="-1082805" y="2766954"/>
            <a:ext cx="3262705" cy="487496"/>
          </a:xfrm>
        </p:spPr>
        <p:txBody>
          <a:bodyPr wrap="none">
            <a:normAutofit/>
          </a:bodyPr>
          <a:lstStyle>
            <a:lvl1pPr algn="ctr">
              <a:defRPr sz="2000">
                <a:ln>
                  <a:noFill/>
                </a:ln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AB88B-3281-4ED7-86F0-EA653D83CE14}" type="datetime1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4/3/2020</a:t>
            </a:fld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000000">
                    <a:tint val="75000"/>
                  </a:srgbClr>
                </a:solidFill>
              </a:rPr>
              <a:t>FD-MIMO in 3GPP standards</a:t>
            </a:r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92608-F581-40EA-8D91-AF1134355C16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1924050" y="1092200"/>
            <a:ext cx="9848850" cy="4565650"/>
          </a:xfrm>
        </p:spPr>
        <p:txBody>
          <a:bodyPr/>
          <a:lstStyle/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4"/>
          </p:nvPr>
        </p:nvSpPr>
        <p:spPr>
          <a:xfrm>
            <a:off x="1924050" y="209550"/>
            <a:ext cx="9848850" cy="723900"/>
          </a:xfrm>
        </p:spPr>
        <p:txBody>
          <a:bodyPr/>
          <a:lstStyle>
            <a:lvl1pPr marL="0" indent="0">
              <a:buNone/>
              <a:defRPr>
                <a:solidFill>
                  <a:srgbClr val="007E7B"/>
                </a:solidFill>
              </a:defRPr>
            </a:lvl1pPr>
          </a:lstStyle>
          <a:p>
            <a:pPr lvl="0"/>
            <a:r>
              <a:rPr lang="en-US" dirty="0" smtClean="0"/>
              <a:t>Edit Master text styles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82515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40"/>
            <a:ext cx="10972800" cy="81756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193800"/>
            <a:ext cx="10972800" cy="4775200"/>
          </a:xfrm>
        </p:spPr>
        <p:txBody>
          <a:bodyPr/>
          <a:lstStyle>
            <a:lvl1pPr>
              <a:defRPr sz="2800">
                <a:solidFill>
                  <a:srgbClr val="4F5153"/>
                </a:solidFill>
              </a:defRPr>
            </a:lvl1pPr>
            <a:lvl2pPr>
              <a:defRPr sz="2600">
                <a:solidFill>
                  <a:schemeClr val="accent1"/>
                </a:solidFill>
              </a:defRPr>
            </a:lvl2pPr>
            <a:lvl3pPr>
              <a:defRPr sz="2000">
                <a:solidFill>
                  <a:schemeClr val="accent1"/>
                </a:solidFill>
              </a:defRPr>
            </a:lvl3pPr>
            <a:lvl4pPr>
              <a:defRPr sz="2933">
                <a:solidFill>
                  <a:schemeClr val="accent1"/>
                </a:solidFill>
              </a:defRPr>
            </a:lvl4pPr>
            <a:lvl5pPr>
              <a:defRPr sz="28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993B27-77B4-459B-9AA7-1CF5E7276C14}" type="datetime1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4/3/2020</a:t>
            </a:fld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>
                <a:solidFill>
                  <a:srgbClr val="000000">
                    <a:tint val="75000"/>
                  </a:srgbClr>
                </a:solidFill>
              </a:rPr>
              <a:t>FD-MIMO in 3GPP standards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92608-F581-40EA-8D91-AF1134355C16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09635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op fig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1127" y="274640"/>
            <a:ext cx="10991273" cy="81756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1127" y="4851400"/>
            <a:ext cx="10972800" cy="1158875"/>
          </a:xfrm>
        </p:spPr>
        <p:txBody>
          <a:bodyPr/>
          <a:lstStyle>
            <a:lvl1pPr>
              <a:defRPr sz="2667">
                <a:solidFill>
                  <a:srgbClr val="4F5153"/>
                </a:solidFill>
              </a:defRPr>
            </a:lvl1pPr>
            <a:lvl2pPr>
              <a:defRPr sz="2267">
                <a:solidFill>
                  <a:schemeClr val="accent1"/>
                </a:solidFill>
              </a:defRPr>
            </a:lvl2pPr>
            <a:lvl3pPr>
              <a:defRPr sz="3067">
                <a:solidFill>
                  <a:schemeClr val="accent1"/>
                </a:solidFill>
              </a:defRPr>
            </a:lvl3pPr>
            <a:lvl4pPr>
              <a:defRPr sz="2933">
                <a:solidFill>
                  <a:schemeClr val="accent1"/>
                </a:solidFill>
              </a:defRPr>
            </a:lvl4pPr>
            <a:lvl5pPr>
              <a:defRPr sz="28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0C7C0-B8E3-4B20-BB73-127C439F57B3}" type="datetime1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4/3/2020</a:t>
            </a:fld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>
                <a:solidFill>
                  <a:srgbClr val="000000">
                    <a:tint val="75000"/>
                  </a:srgbClr>
                </a:solidFill>
              </a:rPr>
              <a:t>FD-MIMO in 3GPP standards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92608-F581-40EA-8D91-AF1134355C16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50906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Right fig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1128" y="274640"/>
            <a:ext cx="10991272" cy="81756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1128" y="1193800"/>
            <a:ext cx="4895273" cy="4816475"/>
          </a:xfrm>
        </p:spPr>
        <p:txBody>
          <a:bodyPr/>
          <a:lstStyle>
            <a:lvl1pPr>
              <a:defRPr sz="2667">
                <a:solidFill>
                  <a:srgbClr val="4F5153"/>
                </a:solidFill>
              </a:defRPr>
            </a:lvl1pPr>
            <a:lvl2pPr>
              <a:defRPr sz="2267">
                <a:solidFill>
                  <a:schemeClr val="accent1"/>
                </a:solidFill>
              </a:defRPr>
            </a:lvl2pPr>
            <a:lvl3pPr>
              <a:defRPr sz="3067">
                <a:solidFill>
                  <a:schemeClr val="accent1"/>
                </a:solidFill>
              </a:defRPr>
            </a:lvl3pPr>
            <a:lvl4pPr>
              <a:defRPr sz="2933">
                <a:solidFill>
                  <a:schemeClr val="accent1"/>
                </a:solidFill>
              </a:defRPr>
            </a:lvl4pPr>
            <a:lvl5pPr>
              <a:defRPr sz="28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62C584-4635-4245-82FB-FE33B227A8CD}" type="datetime1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4/3/2020</a:t>
            </a:fld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>
                <a:solidFill>
                  <a:srgbClr val="000000">
                    <a:tint val="75000"/>
                  </a:srgbClr>
                </a:solidFill>
              </a:rPr>
              <a:t>FD-MIMO in 3GPP standards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92608-F581-40EA-8D91-AF1134355C16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5583238" y="1193800"/>
            <a:ext cx="5999162" cy="4816475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4708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1_Referen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6000" y="274640"/>
            <a:ext cx="10566400" cy="817561"/>
          </a:xfrm>
        </p:spPr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1016000" y="1193801"/>
            <a:ext cx="10566400" cy="4368800"/>
          </a:xfrm>
        </p:spPr>
        <p:txBody>
          <a:bodyPr>
            <a:normAutofit/>
          </a:bodyPr>
          <a:lstStyle>
            <a:lvl1pPr marL="457200" indent="-457200">
              <a:buFont typeface="+mj-lt"/>
              <a:buAutoNum type="arabicPeriod"/>
              <a:defRPr sz="1867" baseline="0">
                <a:solidFill>
                  <a:srgbClr val="4F5153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609585" indent="0">
              <a:buNone/>
              <a:defRPr sz="3200">
                <a:solidFill>
                  <a:schemeClr val="accent1"/>
                </a:solidFill>
              </a:defRPr>
            </a:lvl2pPr>
            <a:lvl3pPr>
              <a:defRPr sz="3067">
                <a:solidFill>
                  <a:schemeClr val="accent1"/>
                </a:solidFill>
              </a:defRPr>
            </a:lvl3pPr>
            <a:lvl4pPr>
              <a:defRPr sz="2933">
                <a:solidFill>
                  <a:schemeClr val="accent1"/>
                </a:solidFill>
              </a:defRPr>
            </a:lvl4pPr>
            <a:lvl5pPr>
              <a:defRPr sz="28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 smtClean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E25454-BC68-40CB-B06A-CEDD3A8037A9}" type="datetime1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4/3/2020</a:t>
            </a:fld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>
                <a:solidFill>
                  <a:srgbClr val="000000">
                    <a:tint val="75000"/>
                  </a:srgbClr>
                </a:solidFill>
              </a:rPr>
              <a:t>FD-MIMO in 3GPP standards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92608-F581-40EA-8D91-AF1134355C16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94933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ub_s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40"/>
            <a:ext cx="10972800" cy="817561"/>
          </a:xfrm>
        </p:spPr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62C584-4635-4245-82FB-FE33B227A8CD}" type="datetime1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4/3/2020</a:t>
            </a:fld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>
                <a:solidFill>
                  <a:srgbClr val="000000">
                    <a:tint val="75000"/>
                  </a:srgbClr>
                </a:solidFill>
              </a:rPr>
              <a:t>FD-MIMO in 3GPP standards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92608-F581-40EA-8D91-AF1134355C16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09600" y="1852863"/>
            <a:ext cx="10972800" cy="4157412"/>
          </a:xfrm>
        </p:spPr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609600" y="1190625"/>
            <a:ext cx="10972800" cy="590550"/>
          </a:xfrm>
        </p:spPr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13096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5333" b="1" cap="all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667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9664F6D6-3DE3-45F8-9FDD-0FE067DFD371}" type="datetime1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4/3/2020</a:t>
            </a:fld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smtClean="0">
                <a:solidFill>
                  <a:srgbClr val="000000">
                    <a:tint val="75000"/>
                  </a:srgbClr>
                </a:solidFill>
              </a:rPr>
              <a:t>FD-MIMO in 3GPP standards</a:t>
            </a:r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D1E92608-F581-40EA-8D91-AF1134355C16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9305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40"/>
            <a:ext cx="10972800" cy="817561"/>
          </a:xfrm>
        </p:spPr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208978"/>
            <a:ext cx="5384800" cy="4658423"/>
          </a:xfrm>
        </p:spPr>
        <p:txBody>
          <a:bodyPr/>
          <a:lstStyle>
            <a:lvl1pPr>
              <a:defRPr sz="2667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 sz="2267"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193800"/>
            <a:ext cx="5384800" cy="4673600"/>
          </a:xfrm>
        </p:spPr>
        <p:txBody>
          <a:bodyPr/>
          <a:lstStyle>
            <a:lvl1pPr>
              <a:defRPr sz="2667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 sz="2267"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174688C8-6FBE-47C1-A0FC-725BE00CBCA7}" type="datetime1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4/3/2020</a:t>
            </a:fld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smtClean="0">
                <a:solidFill>
                  <a:srgbClr val="000000">
                    <a:tint val="75000"/>
                  </a:srgbClr>
                </a:solidFill>
              </a:rPr>
              <a:t>FD-MIMO in 3GPP standards</a:t>
            </a:r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D1E92608-F581-40EA-8D91-AF1134355C16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27228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40"/>
            <a:ext cx="10972800" cy="817561"/>
          </a:xfrm>
        </p:spPr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092200"/>
            <a:ext cx="5386917" cy="639763"/>
          </a:xfrm>
        </p:spPr>
        <p:txBody>
          <a:bodyPr anchor="b">
            <a:noAutofit/>
          </a:bodyPr>
          <a:lstStyle>
            <a:lvl1pPr marL="0" indent="0">
              <a:buNone/>
              <a:defRPr sz="2667" b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1764475"/>
            <a:ext cx="5386917" cy="4204525"/>
          </a:xfrm>
        </p:spPr>
        <p:txBody>
          <a:bodyPr/>
          <a:lstStyle>
            <a:lvl1pPr>
              <a:defRPr sz="2667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 sz="2267"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2" y="1111663"/>
            <a:ext cx="5389033" cy="639763"/>
          </a:xfrm>
        </p:spPr>
        <p:txBody>
          <a:bodyPr anchor="b">
            <a:normAutofit/>
          </a:bodyPr>
          <a:lstStyle>
            <a:lvl1pPr marL="0" indent="0">
              <a:buNone/>
              <a:defRPr sz="2667" b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2" y="1795049"/>
            <a:ext cx="5389033" cy="4173951"/>
          </a:xfrm>
        </p:spPr>
        <p:txBody>
          <a:bodyPr/>
          <a:lstStyle>
            <a:lvl1pPr>
              <a:defRPr sz="2667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 sz="2267"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C21BBC12-AF82-46B9-BFDA-1F9FE10D5983}" type="datetime1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4/3/2020</a:t>
            </a:fld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smtClean="0">
                <a:solidFill>
                  <a:srgbClr val="000000">
                    <a:tint val="75000"/>
                  </a:srgbClr>
                </a:solidFill>
              </a:rPr>
              <a:t>FD-MIMO in 3GPP standards</a:t>
            </a:r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D1E92608-F581-40EA-8D91-AF1134355C16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01630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.png"/><Relationship Id="rId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438144" y="274640"/>
            <a:ext cx="8144256" cy="8175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38144" y="1193801"/>
            <a:ext cx="8144256" cy="4368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34400" y="6010275"/>
            <a:ext cx="142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369AB88B-3281-4ED7-86F0-EA653D83CE14}" type="datetime1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4/3/2020</a:t>
            </a:fld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16000" y="6010275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smtClean="0">
                <a:solidFill>
                  <a:srgbClr val="000000">
                    <a:tint val="75000"/>
                  </a:srgbClr>
                </a:solidFill>
              </a:rPr>
              <a:t>FD-MIMO in 3GPP standards</a:t>
            </a:r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04800" y="6010275"/>
            <a:ext cx="609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D1E92608-F581-40EA-8D91-AF1134355C16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55791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7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  <p:sldLayoutId id="2147483674" r:id="rId15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1219170" rtl="0" eaLnBrk="1" latinLnBrk="0" hangingPunct="1">
        <a:spcBef>
          <a:spcPct val="0"/>
        </a:spcBef>
        <a:buNone/>
        <a:defRPr sz="4267" kern="1200">
          <a:solidFill>
            <a:srgbClr val="007E7B"/>
          </a:solidFill>
          <a:latin typeface="Times New Roman" panose="02020603050405020304" pitchFamily="18" charset="0"/>
          <a:ea typeface="+mj-ea"/>
          <a:cs typeface="Times New Roman" panose="02020603050405020304" pitchFamily="18" charset="0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Clr>
          <a:srgbClr val="007E7B"/>
        </a:buClr>
        <a:buFont typeface="Wingdings" pitchFamily="2" charset="2"/>
        <a:buChar char="§"/>
        <a:defRPr sz="4267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1pPr>
      <a:lvl2pPr marL="990575" indent="-380990" algn="l" defTabSz="1219170" rtl="0" eaLnBrk="1" latinLnBrk="0" hangingPunct="1">
        <a:spcBef>
          <a:spcPct val="20000"/>
        </a:spcBef>
        <a:buClr>
          <a:srgbClr val="007E7B"/>
        </a:buClr>
        <a:buFont typeface="Wingdings" pitchFamily="2" charset="2"/>
        <a:buChar char="§"/>
        <a:defRPr sz="3733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2pPr>
      <a:lvl3pPr marL="1523962" indent="-304792" algn="l" defTabSz="1219170" rtl="0" eaLnBrk="1" latinLnBrk="0" hangingPunct="1">
        <a:spcBef>
          <a:spcPct val="20000"/>
        </a:spcBef>
        <a:buClr>
          <a:srgbClr val="007E7B"/>
        </a:buClr>
        <a:buFont typeface="Wingdings" pitchFamily="2" charset="2"/>
        <a:buChar char="§"/>
        <a:defRPr sz="32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3pPr>
      <a:lvl4pPr marL="2133547" indent="-304792" algn="l" defTabSz="1219170" rtl="0" eaLnBrk="1" latinLnBrk="0" hangingPunct="1">
        <a:spcBef>
          <a:spcPct val="20000"/>
        </a:spcBef>
        <a:buClr>
          <a:srgbClr val="007E7B"/>
        </a:buClr>
        <a:buFont typeface="Wingdings" pitchFamily="2" charset="2"/>
        <a:buChar char="§"/>
        <a:defRPr sz="2667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4pPr>
      <a:lvl5pPr marL="2743131" indent="-304792" algn="l" defTabSz="1219170" rtl="0" eaLnBrk="1" latinLnBrk="0" hangingPunct="1">
        <a:spcBef>
          <a:spcPct val="20000"/>
        </a:spcBef>
        <a:buClr>
          <a:srgbClr val="007E7B"/>
        </a:buClr>
        <a:buFont typeface="Wingdings" pitchFamily="2" charset="2"/>
        <a:buChar char="§"/>
        <a:defRPr sz="2667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 rot="5400000">
            <a:off x="-1339173" y="2756871"/>
            <a:ext cx="3944289" cy="5628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9" name="Arc 38"/>
          <p:cNvSpPr/>
          <p:nvPr userDrawn="1"/>
        </p:nvSpPr>
        <p:spPr>
          <a:xfrm>
            <a:off x="-361162" y="825054"/>
            <a:ext cx="1833257" cy="4590735"/>
          </a:xfrm>
          <a:prstGeom prst="arc">
            <a:avLst>
              <a:gd name="adj1" fmla="val 16200000"/>
              <a:gd name="adj2" fmla="val 5344879"/>
            </a:avLst>
          </a:prstGeom>
          <a:ln w="1270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26208" y="1193801"/>
            <a:ext cx="9473184" cy="4368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34400" y="6010275"/>
            <a:ext cx="142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369AB88B-3281-4ED7-86F0-EA653D83CE14}" type="datetime1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4/3/2020</a:t>
            </a:fld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16000" y="6010275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smtClean="0">
                <a:solidFill>
                  <a:srgbClr val="000000">
                    <a:tint val="75000"/>
                  </a:srgbClr>
                </a:solidFill>
              </a:rPr>
              <a:t>FD-MIMO in 3GPP standards</a:t>
            </a:r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04800" y="6010275"/>
            <a:ext cx="609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D1E92608-F581-40EA-8D91-AF1134355C16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  <p:grpSp>
        <p:nvGrpSpPr>
          <p:cNvPr id="35" name="Group 34"/>
          <p:cNvGrpSpPr/>
          <p:nvPr userDrawn="1"/>
        </p:nvGrpSpPr>
        <p:grpSpPr>
          <a:xfrm>
            <a:off x="229503" y="5036491"/>
            <a:ext cx="866695" cy="866695"/>
            <a:chOff x="2855640" y="5211779"/>
            <a:chExt cx="1368152" cy="1368152"/>
          </a:xfrm>
        </p:grpSpPr>
        <p:sp>
          <p:nvSpPr>
            <p:cNvPr id="25" name="Oval 24"/>
            <p:cNvSpPr/>
            <p:nvPr userDrawn="1"/>
          </p:nvSpPr>
          <p:spPr>
            <a:xfrm>
              <a:off x="2855640" y="5211779"/>
              <a:ext cx="1368152" cy="136815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/>
            <p:cNvSpPr/>
            <p:nvPr userDrawn="1"/>
          </p:nvSpPr>
          <p:spPr>
            <a:xfrm>
              <a:off x="3034793" y="5383247"/>
              <a:ext cx="1025215" cy="1025215"/>
            </a:xfrm>
            <a:prstGeom prst="ellipse">
              <a:avLst/>
            </a:prstGeom>
            <a:solidFill>
              <a:srgbClr val="DBDB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Shape 2554"/>
            <p:cNvSpPr/>
            <p:nvPr userDrawn="1"/>
          </p:nvSpPr>
          <p:spPr>
            <a:xfrm>
              <a:off x="3222496" y="5549704"/>
              <a:ext cx="759972" cy="6908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855" y="18900"/>
                  </a:moveTo>
                  <a:cubicBezTo>
                    <a:pt x="7279" y="18900"/>
                    <a:pt x="6684" y="18827"/>
                    <a:pt x="6086" y="18683"/>
                  </a:cubicBezTo>
                  <a:cubicBezTo>
                    <a:pt x="6017" y="18666"/>
                    <a:pt x="5946" y="18658"/>
                    <a:pt x="5876" y="18658"/>
                  </a:cubicBezTo>
                  <a:cubicBezTo>
                    <a:pt x="5756" y="18658"/>
                    <a:pt x="5636" y="18682"/>
                    <a:pt x="5523" y="18729"/>
                  </a:cubicBezTo>
                  <a:lnTo>
                    <a:pt x="2957" y="19815"/>
                  </a:lnTo>
                  <a:lnTo>
                    <a:pt x="3365" y="18243"/>
                  </a:lnTo>
                  <a:cubicBezTo>
                    <a:pt x="3474" y="17827"/>
                    <a:pt x="3345" y="17380"/>
                    <a:pt x="3039" y="17108"/>
                  </a:cubicBezTo>
                  <a:cubicBezTo>
                    <a:pt x="1712" y="15926"/>
                    <a:pt x="982" y="14358"/>
                    <a:pt x="982" y="12690"/>
                  </a:cubicBezTo>
                  <a:cubicBezTo>
                    <a:pt x="982" y="9266"/>
                    <a:pt x="4065" y="6480"/>
                    <a:pt x="7855" y="6480"/>
                  </a:cubicBezTo>
                  <a:cubicBezTo>
                    <a:pt x="11644" y="6480"/>
                    <a:pt x="14727" y="9266"/>
                    <a:pt x="14727" y="12690"/>
                  </a:cubicBezTo>
                  <a:cubicBezTo>
                    <a:pt x="14727" y="16114"/>
                    <a:pt x="11644" y="18900"/>
                    <a:pt x="7855" y="18900"/>
                  </a:cubicBezTo>
                  <a:moveTo>
                    <a:pt x="7855" y="5400"/>
                  </a:moveTo>
                  <a:cubicBezTo>
                    <a:pt x="3517" y="5400"/>
                    <a:pt x="0" y="8664"/>
                    <a:pt x="0" y="12690"/>
                  </a:cubicBezTo>
                  <a:cubicBezTo>
                    <a:pt x="0" y="14758"/>
                    <a:pt x="932" y="16620"/>
                    <a:pt x="2422" y="17947"/>
                  </a:cubicBezTo>
                  <a:lnTo>
                    <a:pt x="1473" y="21600"/>
                  </a:lnTo>
                  <a:lnTo>
                    <a:pt x="5876" y="19738"/>
                  </a:lnTo>
                  <a:cubicBezTo>
                    <a:pt x="6509" y="19891"/>
                    <a:pt x="7169" y="19980"/>
                    <a:pt x="7855" y="19980"/>
                  </a:cubicBezTo>
                  <a:cubicBezTo>
                    <a:pt x="12192" y="19980"/>
                    <a:pt x="15709" y="16716"/>
                    <a:pt x="15709" y="12690"/>
                  </a:cubicBezTo>
                  <a:cubicBezTo>
                    <a:pt x="15709" y="8664"/>
                    <a:pt x="12192" y="5400"/>
                    <a:pt x="7855" y="5400"/>
                  </a:cubicBezTo>
                  <a:moveTo>
                    <a:pt x="21600" y="7290"/>
                  </a:moveTo>
                  <a:cubicBezTo>
                    <a:pt x="21600" y="3264"/>
                    <a:pt x="18084" y="0"/>
                    <a:pt x="13745" y="0"/>
                  </a:cubicBezTo>
                  <a:cubicBezTo>
                    <a:pt x="10506" y="0"/>
                    <a:pt x="7725" y="1821"/>
                    <a:pt x="6525" y="4422"/>
                  </a:cubicBezTo>
                  <a:cubicBezTo>
                    <a:pt x="6912" y="4367"/>
                    <a:pt x="7306" y="4332"/>
                    <a:pt x="7708" y="4326"/>
                  </a:cubicBezTo>
                  <a:cubicBezTo>
                    <a:pt x="8875" y="2394"/>
                    <a:pt x="11143" y="1080"/>
                    <a:pt x="13745" y="1080"/>
                  </a:cubicBezTo>
                  <a:cubicBezTo>
                    <a:pt x="17535" y="1080"/>
                    <a:pt x="20618" y="3866"/>
                    <a:pt x="20618" y="7290"/>
                  </a:cubicBezTo>
                  <a:cubicBezTo>
                    <a:pt x="20618" y="8958"/>
                    <a:pt x="19888" y="10526"/>
                    <a:pt x="18561" y="11707"/>
                  </a:cubicBezTo>
                  <a:cubicBezTo>
                    <a:pt x="18255" y="11980"/>
                    <a:pt x="18126" y="12428"/>
                    <a:pt x="18234" y="12843"/>
                  </a:cubicBezTo>
                  <a:lnTo>
                    <a:pt x="18643" y="14415"/>
                  </a:lnTo>
                  <a:lnTo>
                    <a:pt x="16613" y="13556"/>
                  </a:lnTo>
                  <a:cubicBezTo>
                    <a:pt x="16573" y="13922"/>
                    <a:pt x="16500" y="14278"/>
                    <a:pt x="16411" y="14628"/>
                  </a:cubicBezTo>
                  <a:lnTo>
                    <a:pt x="20127" y="16200"/>
                  </a:lnTo>
                  <a:lnTo>
                    <a:pt x="19178" y="12547"/>
                  </a:lnTo>
                  <a:cubicBezTo>
                    <a:pt x="20669" y="11220"/>
                    <a:pt x="21600" y="9358"/>
                    <a:pt x="21600" y="7290"/>
                  </a:cubicBezTo>
                </a:path>
              </a:pathLst>
            </a:custGeom>
            <a:solidFill>
              <a:srgbClr val="53585F"/>
            </a:solidFill>
            <a:ln w="12700">
              <a:miter lim="400000"/>
            </a:ln>
          </p:spPr>
          <p:txBody>
            <a:bodyPr lIns="19045" tIns="19045" rIns="19045" bIns="19045" anchor="ctr"/>
            <a:lstStyle/>
            <a:p>
              <a:pPr defTabSz="228532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/>
            </a:p>
          </p:txBody>
        </p:sp>
      </p:grpSp>
      <p:grpSp>
        <p:nvGrpSpPr>
          <p:cNvPr id="53" name="Group 52"/>
          <p:cNvGrpSpPr/>
          <p:nvPr userDrawn="1"/>
        </p:nvGrpSpPr>
        <p:grpSpPr>
          <a:xfrm>
            <a:off x="241733" y="237736"/>
            <a:ext cx="854465" cy="854465"/>
            <a:chOff x="241733" y="237736"/>
            <a:chExt cx="854465" cy="854465"/>
          </a:xfrm>
        </p:grpSpPr>
        <p:sp>
          <p:nvSpPr>
            <p:cNvPr id="22" name="Oval 21"/>
            <p:cNvSpPr/>
            <p:nvPr userDrawn="1"/>
          </p:nvSpPr>
          <p:spPr>
            <a:xfrm>
              <a:off x="241733" y="237736"/>
              <a:ext cx="854465" cy="85446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 userDrawn="1"/>
          </p:nvSpPr>
          <p:spPr>
            <a:xfrm>
              <a:off x="348822" y="344825"/>
              <a:ext cx="640287" cy="640287"/>
            </a:xfrm>
            <a:prstGeom prst="ellipse">
              <a:avLst/>
            </a:prstGeom>
            <a:solidFill>
              <a:srgbClr val="DBDB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2" name="Picture 51"/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0222" y="468212"/>
              <a:ext cx="387435" cy="38743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81711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92" r:id="rId2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1219170" rtl="0" eaLnBrk="1" latinLnBrk="0" hangingPunct="1">
        <a:spcBef>
          <a:spcPct val="0"/>
        </a:spcBef>
        <a:buNone/>
        <a:defRPr sz="2400" kern="1200">
          <a:solidFill>
            <a:srgbClr val="007E7B"/>
          </a:solidFill>
          <a:latin typeface="Times New Roman" panose="02020603050405020304" pitchFamily="18" charset="0"/>
          <a:ea typeface="+mj-ea"/>
          <a:cs typeface="Times New Roman" panose="02020603050405020304" pitchFamily="18" charset="0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Clr>
          <a:srgbClr val="007E7B"/>
        </a:buClr>
        <a:buFont typeface="Wingdings" pitchFamily="2" charset="2"/>
        <a:buChar char="§"/>
        <a:defRPr sz="4267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1pPr>
      <a:lvl2pPr marL="990575" indent="-380990" algn="l" defTabSz="1219170" rtl="0" eaLnBrk="1" latinLnBrk="0" hangingPunct="1">
        <a:spcBef>
          <a:spcPct val="20000"/>
        </a:spcBef>
        <a:buClr>
          <a:srgbClr val="007E7B"/>
        </a:buClr>
        <a:buFont typeface="Wingdings" pitchFamily="2" charset="2"/>
        <a:buChar char="§"/>
        <a:defRPr sz="3733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2pPr>
      <a:lvl3pPr marL="1523962" indent="-304792" algn="l" defTabSz="1219170" rtl="0" eaLnBrk="1" latinLnBrk="0" hangingPunct="1">
        <a:spcBef>
          <a:spcPct val="20000"/>
        </a:spcBef>
        <a:buClr>
          <a:srgbClr val="007E7B"/>
        </a:buClr>
        <a:buFont typeface="Wingdings" pitchFamily="2" charset="2"/>
        <a:buChar char="§"/>
        <a:defRPr sz="32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3pPr>
      <a:lvl4pPr marL="2133547" indent="-304792" algn="l" defTabSz="1219170" rtl="0" eaLnBrk="1" latinLnBrk="0" hangingPunct="1">
        <a:spcBef>
          <a:spcPct val="20000"/>
        </a:spcBef>
        <a:buClr>
          <a:srgbClr val="007E7B"/>
        </a:buClr>
        <a:buFont typeface="Wingdings" pitchFamily="2" charset="2"/>
        <a:buChar char="§"/>
        <a:defRPr sz="2667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4pPr>
      <a:lvl5pPr marL="2743131" indent="-304792" algn="l" defTabSz="1219170" rtl="0" eaLnBrk="1" latinLnBrk="0" hangingPunct="1">
        <a:spcBef>
          <a:spcPct val="20000"/>
        </a:spcBef>
        <a:buClr>
          <a:srgbClr val="007E7B"/>
        </a:buClr>
        <a:buFont typeface="Wingdings" pitchFamily="2" charset="2"/>
        <a:buChar char="§"/>
        <a:defRPr sz="2667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.xml"/><Relationship Id="rId3" Type="http://schemas.openxmlformats.org/officeDocument/2006/relationships/image" Target="../media/image8.png"/><Relationship Id="rId7" Type="http://schemas.openxmlformats.org/officeDocument/2006/relationships/diagramQuickStyle" Target="../diagrams/quickStyle3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7.xml"/><Relationship Id="rId6" Type="http://schemas.openxmlformats.org/officeDocument/2006/relationships/diagramLayout" Target="../diagrams/layout3.xml"/><Relationship Id="rId5" Type="http://schemas.openxmlformats.org/officeDocument/2006/relationships/diagramData" Target="../diagrams/data3.xml"/><Relationship Id="rId4" Type="http://schemas.openxmlformats.org/officeDocument/2006/relationships/image" Target="../media/image9.png"/><Relationship Id="rId9" Type="http://schemas.microsoft.com/office/2007/relationships/diagramDrawing" Target="../diagrams/drawing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jpeg"/><Relationship Id="rId7" Type="http://schemas.openxmlformats.org/officeDocument/2006/relationships/image" Target="../media/image33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jpeg"/><Relationship Id="rId5" Type="http://schemas.openxmlformats.org/officeDocument/2006/relationships/image" Target="../media/image31.jpe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20.png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fif"/><Relationship Id="rId13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jpe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fif"/><Relationship Id="rId13" Type="http://schemas.openxmlformats.org/officeDocument/2006/relationships/image" Target="../media/image19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jpe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9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2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19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10" Type="http://schemas.openxmlformats.org/officeDocument/2006/relationships/image" Target="../media/image22.png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8.png"/><Relationship Id="rId7" Type="http://schemas.openxmlformats.org/officeDocument/2006/relationships/image" Target="../media/image2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1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9.png"/><Relationship Id="rId9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2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6" y="0"/>
            <a:ext cx="12192647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3600" b="1" smtClean="0"/>
              <a:t>Software </a:t>
            </a:r>
            <a:r>
              <a:rPr lang="en-US" sz="3600" b="1" smtClean="0"/>
              <a:t>Deployment</a:t>
            </a:r>
            <a:endParaRPr lang="en-US" sz="3600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vi-VN" dirty="0" smtClean="0"/>
              <a:t>Họ</a:t>
            </a:r>
            <a:r>
              <a:rPr lang="en-US" dirty="0" smtClean="0"/>
              <a:t> </a:t>
            </a:r>
            <a:r>
              <a:rPr lang="vi-VN" dirty="0" smtClean="0"/>
              <a:t>tên</a:t>
            </a:r>
            <a:r>
              <a:rPr lang="en-US" dirty="0" smtClean="0"/>
              <a:t>: </a:t>
            </a:r>
            <a:r>
              <a:rPr lang="vi-VN" dirty="0" smtClean="0"/>
              <a:t>Phạm Xuân Trà</a:t>
            </a:r>
            <a:endParaRPr lang="vi-VN" dirty="0"/>
          </a:p>
        </p:txBody>
      </p:sp>
      <p:sp>
        <p:nvSpPr>
          <p:cNvPr id="7" name="TextBox 6"/>
          <p:cNvSpPr txBox="1"/>
          <p:nvPr/>
        </p:nvSpPr>
        <p:spPr>
          <a:xfrm>
            <a:off x="5283201" y="1701801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721601" y="4038601"/>
            <a:ext cx="24833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vi-VN" sz="2400" i="1" dirty="0" smtClean="0">
                <a:solidFill>
                  <a:srgbClr val="FFFFFF">
                    <a:lumMod val="65000"/>
                  </a:srgbClr>
                </a:solidFill>
              </a:rPr>
              <a:t>Dự án </a:t>
            </a:r>
            <a:r>
              <a:rPr lang="en-US" sz="2400" i="1" dirty="0">
                <a:solidFill>
                  <a:srgbClr val="FFFFFF">
                    <a:lumMod val="65000"/>
                  </a:srgbClr>
                </a:solidFill>
              </a:rPr>
              <a:t>5</a:t>
            </a:r>
            <a:r>
              <a:rPr lang="vi-VN" sz="2400" i="1" dirty="0" smtClean="0">
                <a:solidFill>
                  <a:srgbClr val="FFFFFF">
                    <a:lumMod val="65000"/>
                  </a:srgbClr>
                </a:solidFill>
              </a:rPr>
              <a:t>G – </a:t>
            </a:r>
            <a:r>
              <a:rPr lang="en-US" sz="2400" i="1" dirty="0" smtClean="0">
                <a:solidFill>
                  <a:srgbClr val="FFFFFF">
                    <a:lumMod val="65000"/>
                  </a:srgbClr>
                </a:solidFill>
              </a:rPr>
              <a:t>VHT</a:t>
            </a:r>
            <a:endParaRPr lang="vi-VN" sz="2400" i="1" dirty="0">
              <a:solidFill>
                <a:srgbClr val="FFFFFF">
                  <a:lumMod val="6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8873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ular Callout 5"/>
          <p:cNvSpPr/>
          <p:nvPr/>
        </p:nvSpPr>
        <p:spPr>
          <a:xfrm>
            <a:off x="229700" y="1300910"/>
            <a:ext cx="562858" cy="3456148"/>
          </a:xfrm>
          <a:prstGeom prst="wedgeRoundRectCallout">
            <a:avLst>
              <a:gd name="adj1" fmla="val 169683"/>
              <a:gd name="adj2" fmla="val -956"/>
              <a:gd name="adj3" fmla="val 16667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2060"/>
                </a:solidFill>
              </a:rPr>
              <a:t>Đóng </a:t>
            </a:r>
            <a:r>
              <a:rPr lang="en-US" dirty="0" err="1" smtClean="0">
                <a:solidFill>
                  <a:srgbClr val="002060"/>
                </a:solidFill>
              </a:rPr>
              <a:t>gói</a:t>
            </a:r>
            <a:r>
              <a:rPr lang="en-US" dirty="0" smtClean="0">
                <a:solidFill>
                  <a:srgbClr val="002060"/>
                </a:solidFill>
              </a:rPr>
              <a:t> </a:t>
            </a:r>
            <a:r>
              <a:rPr lang="en-US" dirty="0" err="1" smtClean="0">
                <a:solidFill>
                  <a:srgbClr val="002060"/>
                </a:solidFill>
              </a:rPr>
              <a:t>phần</a:t>
            </a:r>
            <a:r>
              <a:rPr lang="en-US" dirty="0" smtClean="0">
                <a:solidFill>
                  <a:srgbClr val="002060"/>
                </a:solidFill>
              </a:rPr>
              <a:t> </a:t>
            </a:r>
            <a:r>
              <a:rPr lang="en-US" dirty="0" err="1" smtClean="0">
                <a:solidFill>
                  <a:srgbClr val="002060"/>
                </a:solidFill>
              </a:rPr>
              <a:t>mềm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92608-F581-40EA-8D91-AF1134355C16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10</a:t>
            </a:fld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1912399" y="900101"/>
            <a:ext cx="6842302" cy="5292469"/>
          </a:xfrm>
        </p:spPr>
        <p:txBody>
          <a:bodyPr>
            <a:noAutofit/>
          </a:bodyPr>
          <a:lstStyle/>
          <a:p>
            <a:r>
              <a:rPr lang="en-US" sz="1600" dirty="0" err="1" smtClean="0"/>
              <a:t>Trước</a:t>
            </a:r>
            <a:r>
              <a:rPr lang="en-US" sz="1600" dirty="0" smtClean="0"/>
              <a:t> </a:t>
            </a:r>
            <a:r>
              <a:rPr lang="en-US" sz="1600" dirty="0" err="1" smtClean="0"/>
              <a:t>cài</a:t>
            </a:r>
            <a:r>
              <a:rPr lang="en-US" sz="1600" dirty="0" smtClean="0"/>
              <a:t> </a:t>
            </a:r>
            <a:r>
              <a:rPr lang="en-US" sz="1600" dirty="0" err="1" smtClean="0"/>
              <a:t>đặt</a:t>
            </a:r>
            <a:r>
              <a:rPr lang="en-US" sz="1600" dirty="0" smtClean="0"/>
              <a:t> (pre-install)</a:t>
            </a:r>
          </a:p>
          <a:p>
            <a:pPr lvl="1"/>
            <a:r>
              <a:rPr lang="en-US" sz="1600" dirty="0" smtClean="0"/>
              <a:t>U-boot: NULL</a:t>
            </a:r>
          </a:p>
          <a:p>
            <a:pPr lvl="1"/>
            <a:r>
              <a:rPr lang="en-US" sz="1600" dirty="0" smtClean="0"/>
              <a:t>OS, kernel: </a:t>
            </a:r>
            <a:r>
              <a:rPr lang="en-US" sz="1600" dirty="0" err="1" smtClean="0"/>
              <a:t>Tắt</a:t>
            </a:r>
            <a:r>
              <a:rPr lang="en-US" sz="1600" dirty="0" smtClean="0"/>
              <a:t> </a:t>
            </a:r>
            <a:r>
              <a:rPr lang="en-US" sz="1600" dirty="0" err="1" smtClean="0"/>
              <a:t>tất</a:t>
            </a:r>
            <a:r>
              <a:rPr lang="en-US" sz="1600" dirty="0" smtClean="0"/>
              <a:t> </a:t>
            </a:r>
            <a:r>
              <a:rPr lang="en-US" sz="1600" dirty="0" err="1" smtClean="0"/>
              <a:t>cả</a:t>
            </a:r>
            <a:r>
              <a:rPr lang="en-US" sz="1600" dirty="0" smtClean="0"/>
              <a:t> </a:t>
            </a:r>
            <a:r>
              <a:rPr lang="en-US" sz="1600" dirty="0" err="1" smtClean="0"/>
              <a:t>tiến</a:t>
            </a:r>
            <a:r>
              <a:rPr lang="en-US" sz="1600" dirty="0" smtClean="0"/>
              <a:t> </a:t>
            </a:r>
            <a:r>
              <a:rPr lang="en-US" sz="1600" dirty="0" err="1" smtClean="0"/>
              <a:t>trình</a:t>
            </a:r>
            <a:r>
              <a:rPr lang="en-US" sz="1600" dirty="0" smtClean="0"/>
              <a:t> </a:t>
            </a:r>
            <a:r>
              <a:rPr lang="en-US" sz="1600" dirty="0" err="1" smtClean="0"/>
              <a:t>hoạt</a:t>
            </a:r>
            <a:r>
              <a:rPr lang="en-US" sz="1600" dirty="0" smtClean="0"/>
              <a:t> </a:t>
            </a:r>
            <a:r>
              <a:rPr lang="en-US" sz="1600" dirty="0" err="1" smtClean="0"/>
              <a:t>động</a:t>
            </a:r>
            <a:r>
              <a:rPr lang="en-US" sz="1600" dirty="0" smtClean="0"/>
              <a:t> </a:t>
            </a:r>
            <a:r>
              <a:rPr lang="en-US" sz="1600" dirty="0" err="1" smtClean="0"/>
              <a:t>trong</a:t>
            </a:r>
            <a:r>
              <a:rPr lang="en-US" sz="1600" dirty="0" smtClean="0"/>
              <a:t> </a:t>
            </a:r>
            <a:r>
              <a:rPr lang="en-US" sz="1600" dirty="0" err="1" smtClean="0"/>
              <a:t>hệ</a:t>
            </a:r>
            <a:r>
              <a:rPr lang="en-US" sz="1600" dirty="0" smtClean="0"/>
              <a:t> </a:t>
            </a:r>
            <a:r>
              <a:rPr lang="en-US" sz="1600" dirty="0" err="1" smtClean="0"/>
              <a:t>thống</a:t>
            </a:r>
            <a:r>
              <a:rPr lang="en-US" sz="1600" dirty="0" smtClean="0"/>
              <a:t>.</a:t>
            </a:r>
            <a:endParaRPr lang="en-US" sz="1600" dirty="0" smtClean="0"/>
          </a:p>
          <a:p>
            <a:pPr lvl="1"/>
            <a:r>
              <a:rPr lang="en-US" sz="1600" dirty="0" smtClean="0"/>
              <a:t>FW, Apps: </a:t>
            </a:r>
            <a:r>
              <a:rPr lang="en-US" sz="1600" dirty="0" err="1" smtClean="0"/>
              <a:t>Tắt</a:t>
            </a:r>
            <a:r>
              <a:rPr lang="en-US" sz="1600" dirty="0" smtClean="0"/>
              <a:t> </a:t>
            </a:r>
            <a:r>
              <a:rPr lang="en-US" sz="1600" dirty="0" err="1" smtClean="0"/>
              <a:t>các</a:t>
            </a:r>
            <a:r>
              <a:rPr lang="en-US" sz="1600" dirty="0" smtClean="0"/>
              <a:t> </a:t>
            </a:r>
            <a:r>
              <a:rPr lang="en-US" sz="1600" dirty="0" err="1" smtClean="0"/>
              <a:t>tiến</a:t>
            </a:r>
            <a:r>
              <a:rPr lang="en-US" sz="1600" dirty="0" smtClean="0"/>
              <a:t> </a:t>
            </a:r>
            <a:r>
              <a:rPr lang="en-US" sz="1600" dirty="0" err="1" smtClean="0"/>
              <a:t>trình</a:t>
            </a:r>
            <a:r>
              <a:rPr lang="en-US" sz="1600" dirty="0" smtClean="0"/>
              <a:t> </a:t>
            </a:r>
            <a:r>
              <a:rPr lang="en-US" sz="1600" dirty="0" err="1" smtClean="0"/>
              <a:t>có</a:t>
            </a:r>
            <a:r>
              <a:rPr lang="en-US" sz="1600" dirty="0" smtClean="0"/>
              <a:t> </a:t>
            </a:r>
            <a:r>
              <a:rPr lang="en-US" sz="1600" dirty="0" err="1" smtClean="0"/>
              <a:t>liên</a:t>
            </a:r>
            <a:r>
              <a:rPr lang="en-US" sz="1600" dirty="0" smtClean="0"/>
              <a:t> </a:t>
            </a:r>
            <a:r>
              <a:rPr lang="en-US" sz="1600" dirty="0" err="1" smtClean="0"/>
              <a:t>quan</a:t>
            </a:r>
            <a:endParaRPr lang="en-US" sz="1600" dirty="0" smtClean="0"/>
          </a:p>
          <a:p>
            <a:r>
              <a:rPr lang="en-US" sz="1600" dirty="0" err="1" smtClean="0"/>
              <a:t>Cài</a:t>
            </a:r>
            <a:r>
              <a:rPr lang="en-US" sz="1600" dirty="0" smtClean="0"/>
              <a:t> </a:t>
            </a:r>
            <a:r>
              <a:rPr lang="en-US" sz="1600" dirty="0" err="1" smtClean="0"/>
              <a:t>đặt</a:t>
            </a:r>
            <a:r>
              <a:rPr lang="en-US" sz="1600" dirty="0" smtClean="0"/>
              <a:t> (install)</a:t>
            </a:r>
          </a:p>
          <a:p>
            <a:pPr lvl="1"/>
            <a:r>
              <a:rPr lang="en-US" sz="1600" dirty="0" smtClean="0"/>
              <a:t>U-boot: copy image </a:t>
            </a:r>
            <a:r>
              <a:rPr lang="en-US" sz="1600" dirty="0" err="1" smtClean="0"/>
              <a:t>vào</a:t>
            </a:r>
            <a:r>
              <a:rPr lang="en-US" sz="1600" dirty="0" smtClean="0"/>
              <a:t> </a:t>
            </a:r>
            <a:r>
              <a:rPr lang="en-US" sz="1600" dirty="0" err="1" smtClean="0"/>
              <a:t>thư</a:t>
            </a:r>
            <a:r>
              <a:rPr lang="en-US" sz="1600" dirty="0" smtClean="0"/>
              <a:t> </a:t>
            </a:r>
            <a:r>
              <a:rPr lang="en-US" sz="1600" dirty="0" err="1" smtClean="0"/>
              <a:t>mục</a:t>
            </a:r>
            <a:r>
              <a:rPr lang="en-US" sz="1600" dirty="0" smtClean="0"/>
              <a:t> </a:t>
            </a:r>
            <a:r>
              <a:rPr lang="en-US" sz="1600" dirty="0" err="1" smtClean="0"/>
              <a:t>tạm</a:t>
            </a:r>
            <a:r>
              <a:rPr lang="en-US" sz="1600" dirty="0" smtClean="0"/>
              <a:t> </a:t>
            </a:r>
            <a:r>
              <a:rPr lang="en-US" sz="1600" dirty="0" err="1" smtClean="0"/>
              <a:t>thời</a:t>
            </a:r>
            <a:r>
              <a:rPr lang="en-US" sz="1600" dirty="0" smtClean="0"/>
              <a:t>.</a:t>
            </a:r>
          </a:p>
          <a:p>
            <a:pPr lvl="1"/>
            <a:r>
              <a:rPr lang="en-US" sz="1600" dirty="0"/>
              <a:t>OS, </a:t>
            </a:r>
            <a:r>
              <a:rPr lang="en-US" sz="1600" dirty="0" smtClean="0"/>
              <a:t>kernel: </a:t>
            </a:r>
            <a:r>
              <a:rPr lang="en-US" sz="1600" dirty="0" err="1" smtClean="0"/>
              <a:t>Cài</a:t>
            </a:r>
            <a:r>
              <a:rPr lang="en-US" sz="1600" dirty="0" smtClean="0"/>
              <a:t> </a:t>
            </a:r>
            <a:r>
              <a:rPr lang="en-US" sz="1600" dirty="0" err="1" smtClean="0"/>
              <a:t>đặt</a:t>
            </a:r>
            <a:r>
              <a:rPr lang="en-US" sz="1600" dirty="0" smtClean="0"/>
              <a:t> module, image </a:t>
            </a:r>
            <a:r>
              <a:rPr lang="en-US" sz="1600" dirty="0" err="1" smtClean="0"/>
              <a:t>vào</a:t>
            </a:r>
            <a:r>
              <a:rPr lang="en-US" sz="1600" dirty="0" smtClean="0"/>
              <a:t> </a:t>
            </a:r>
            <a:r>
              <a:rPr lang="en-US" sz="1600" dirty="0" err="1" smtClean="0"/>
              <a:t>phân</a:t>
            </a:r>
            <a:r>
              <a:rPr lang="en-US" sz="1600" dirty="0" smtClean="0"/>
              <a:t> </a:t>
            </a:r>
            <a:r>
              <a:rPr lang="en-US" sz="1600" dirty="0" err="1" smtClean="0"/>
              <a:t>vùng</a:t>
            </a:r>
            <a:r>
              <a:rPr lang="en-US" sz="1600" dirty="0" smtClean="0"/>
              <a:t> </a:t>
            </a:r>
            <a:r>
              <a:rPr lang="en-US" sz="1600" dirty="0" err="1" smtClean="0"/>
              <a:t>hệ</a:t>
            </a:r>
            <a:r>
              <a:rPr lang="en-US" sz="1600" dirty="0" smtClean="0"/>
              <a:t> </a:t>
            </a:r>
            <a:r>
              <a:rPr lang="en-US" sz="1600" dirty="0" err="1" smtClean="0"/>
              <a:t>thống</a:t>
            </a:r>
            <a:r>
              <a:rPr lang="en-US" sz="1600" dirty="0" smtClean="0"/>
              <a:t>.</a:t>
            </a:r>
          </a:p>
          <a:p>
            <a:pPr lvl="1"/>
            <a:r>
              <a:rPr lang="en-US" sz="1600" dirty="0" smtClean="0"/>
              <a:t>FW, Apps: </a:t>
            </a:r>
            <a:r>
              <a:rPr lang="en-US" sz="1600" dirty="0" err="1" smtClean="0"/>
              <a:t>Cài</a:t>
            </a:r>
            <a:r>
              <a:rPr lang="en-US" sz="1600" dirty="0" smtClean="0"/>
              <a:t> </a:t>
            </a:r>
            <a:r>
              <a:rPr lang="en-US" sz="1600" dirty="0" err="1" smtClean="0"/>
              <a:t>đặt</a:t>
            </a:r>
            <a:r>
              <a:rPr lang="en-US" sz="1600" dirty="0" smtClean="0"/>
              <a:t> bin, script, lib </a:t>
            </a:r>
            <a:r>
              <a:rPr lang="en-US" sz="1600" dirty="0" err="1" smtClean="0"/>
              <a:t>vào</a:t>
            </a:r>
            <a:r>
              <a:rPr lang="en-US" sz="1600" dirty="0" smtClean="0"/>
              <a:t> </a:t>
            </a:r>
            <a:r>
              <a:rPr lang="en-US" sz="1600" dirty="0" err="1" smtClean="0"/>
              <a:t>thư</a:t>
            </a:r>
            <a:r>
              <a:rPr lang="en-US" sz="1600" dirty="0" smtClean="0"/>
              <a:t> </a:t>
            </a:r>
            <a:r>
              <a:rPr lang="en-US" sz="1600" dirty="0" err="1" smtClean="0"/>
              <a:t>mục</a:t>
            </a:r>
            <a:r>
              <a:rPr lang="en-US" sz="1600" dirty="0" smtClean="0"/>
              <a:t> </a:t>
            </a:r>
            <a:r>
              <a:rPr lang="en-US" sz="1600" dirty="0" err="1" smtClean="0"/>
              <a:t>hệ</a:t>
            </a:r>
            <a:r>
              <a:rPr lang="en-US" sz="1600" dirty="0" smtClean="0"/>
              <a:t> </a:t>
            </a:r>
            <a:r>
              <a:rPr lang="en-US" sz="1600" dirty="0" err="1" smtClean="0"/>
              <a:t>thống</a:t>
            </a:r>
            <a:r>
              <a:rPr lang="en-US" sz="1600" dirty="0" smtClean="0"/>
              <a:t>.</a:t>
            </a:r>
          </a:p>
          <a:p>
            <a:r>
              <a:rPr lang="en-US" sz="1600" dirty="0" err="1" smtClean="0"/>
              <a:t>Sau</a:t>
            </a:r>
            <a:r>
              <a:rPr lang="en-US" sz="1600" dirty="0" smtClean="0"/>
              <a:t> </a:t>
            </a:r>
            <a:r>
              <a:rPr lang="en-US" sz="1600" dirty="0" err="1" smtClean="0"/>
              <a:t>cài</a:t>
            </a:r>
            <a:r>
              <a:rPr lang="en-US" sz="1600" dirty="0" smtClean="0"/>
              <a:t> </a:t>
            </a:r>
            <a:r>
              <a:rPr lang="en-US" sz="1600" dirty="0" err="1" smtClean="0"/>
              <a:t>đặt</a:t>
            </a:r>
            <a:r>
              <a:rPr lang="en-US" sz="1600" dirty="0" smtClean="0"/>
              <a:t> (</a:t>
            </a:r>
            <a:r>
              <a:rPr lang="en-US" sz="1600" dirty="0" err="1" smtClean="0"/>
              <a:t>pos</a:t>
            </a:r>
            <a:r>
              <a:rPr lang="en-US" sz="1600" dirty="0" smtClean="0"/>
              <a:t>-install)</a:t>
            </a:r>
          </a:p>
          <a:p>
            <a:pPr lvl="1"/>
            <a:r>
              <a:rPr lang="en-US" sz="1600" dirty="0" smtClean="0"/>
              <a:t>U-boot: </a:t>
            </a:r>
            <a:r>
              <a:rPr lang="en-US" sz="1600" dirty="0" err="1" smtClean="0"/>
              <a:t>Khởi</a:t>
            </a:r>
            <a:r>
              <a:rPr lang="en-US" sz="1600" dirty="0" smtClean="0"/>
              <a:t> </a:t>
            </a:r>
            <a:r>
              <a:rPr lang="en-US" sz="1600" dirty="0" err="1" smtClean="0"/>
              <a:t>động</a:t>
            </a:r>
            <a:r>
              <a:rPr lang="en-US" sz="1600" dirty="0" smtClean="0"/>
              <a:t> </a:t>
            </a:r>
            <a:r>
              <a:rPr lang="en-US" sz="1600" dirty="0" err="1" smtClean="0"/>
              <a:t>lại</a:t>
            </a:r>
            <a:r>
              <a:rPr lang="en-US" sz="1600" dirty="0" smtClean="0"/>
              <a:t>, </a:t>
            </a:r>
            <a:r>
              <a:rPr lang="en-US" sz="1600" dirty="0" err="1" smtClean="0"/>
              <a:t>vào</a:t>
            </a:r>
            <a:r>
              <a:rPr lang="en-US" sz="1600" dirty="0" smtClean="0"/>
              <a:t> </a:t>
            </a:r>
            <a:r>
              <a:rPr lang="en-US" sz="1600" dirty="0" err="1" smtClean="0"/>
              <a:t>chế</a:t>
            </a:r>
            <a:r>
              <a:rPr lang="en-US" sz="1600" dirty="0" smtClean="0"/>
              <a:t> </a:t>
            </a:r>
            <a:r>
              <a:rPr lang="en-US" sz="1600" dirty="0" err="1" smtClean="0"/>
              <a:t>độ</a:t>
            </a:r>
            <a:r>
              <a:rPr lang="en-US" sz="1600" dirty="0" smtClean="0"/>
              <a:t> recovery </a:t>
            </a:r>
            <a:r>
              <a:rPr lang="en-US" sz="1600" dirty="0" err="1" smtClean="0"/>
              <a:t>để</a:t>
            </a:r>
            <a:r>
              <a:rPr lang="en-US" sz="1600" dirty="0" smtClean="0"/>
              <a:t> </a:t>
            </a:r>
            <a:r>
              <a:rPr lang="en-US" sz="1600" dirty="0" err="1" smtClean="0"/>
              <a:t>tiến</a:t>
            </a:r>
            <a:r>
              <a:rPr lang="en-US" sz="1600" dirty="0" smtClean="0"/>
              <a:t> </a:t>
            </a:r>
            <a:r>
              <a:rPr lang="en-US" sz="1600" dirty="0" err="1" smtClean="0"/>
              <a:t>hành</a:t>
            </a:r>
            <a:r>
              <a:rPr lang="en-US" sz="1600" dirty="0" smtClean="0"/>
              <a:t> </a:t>
            </a:r>
            <a:r>
              <a:rPr lang="en-US" sz="1600" dirty="0" err="1" smtClean="0"/>
              <a:t>ghi</a:t>
            </a:r>
            <a:r>
              <a:rPr lang="en-US" sz="1600" dirty="0" smtClean="0"/>
              <a:t> image </a:t>
            </a:r>
            <a:r>
              <a:rPr lang="en-US" sz="1600" dirty="0" err="1" smtClean="0"/>
              <a:t>trong</a:t>
            </a:r>
            <a:r>
              <a:rPr lang="en-US" sz="1600" dirty="0" smtClean="0"/>
              <a:t> </a:t>
            </a:r>
            <a:r>
              <a:rPr lang="en-US" sz="1600" dirty="0" err="1" smtClean="0"/>
              <a:t>thư</a:t>
            </a:r>
            <a:r>
              <a:rPr lang="en-US" sz="1600" dirty="0" smtClean="0"/>
              <a:t> </a:t>
            </a:r>
            <a:r>
              <a:rPr lang="en-US" sz="1600" dirty="0" err="1" smtClean="0"/>
              <a:t>mục</a:t>
            </a:r>
            <a:r>
              <a:rPr lang="en-US" sz="1600" dirty="0" smtClean="0"/>
              <a:t> </a:t>
            </a:r>
            <a:r>
              <a:rPr lang="en-US" sz="1600" dirty="0" err="1" smtClean="0"/>
              <a:t>tạm</a:t>
            </a:r>
            <a:r>
              <a:rPr lang="en-US" sz="1600" dirty="0" smtClean="0"/>
              <a:t> </a:t>
            </a:r>
            <a:r>
              <a:rPr lang="en-US" sz="1600" dirty="0" err="1" smtClean="0"/>
              <a:t>thời</a:t>
            </a:r>
            <a:r>
              <a:rPr lang="en-US" sz="1600" dirty="0" smtClean="0"/>
              <a:t> </a:t>
            </a:r>
            <a:r>
              <a:rPr lang="en-US" sz="1600" dirty="0" err="1" smtClean="0"/>
              <a:t>vào</a:t>
            </a:r>
            <a:r>
              <a:rPr lang="en-US" sz="1600" dirty="0" smtClean="0"/>
              <a:t> </a:t>
            </a:r>
            <a:r>
              <a:rPr lang="en-US" sz="1600" dirty="0" err="1" smtClean="0"/>
              <a:t>phân</a:t>
            </a:r>
            <a:r>
              <a:rPr lang="en-US" sz="1600" dirty="0" smtClean="0"/>
              <a:t> </a:t>
            </a:r>
            <a:r>
              <a:rPr lang="en-US" sz="1600" dirty="0" err="1" smtClean="0"/>
              <a:t>vùng</a:t>
            </a:r>
            <a:r>
              <a:rPr lang="en-US" sz="1600" dirty="0" smtClean="0"/>
              <a:t> </a:t>
            </a:r>
            <a:r>
              <a:rPr lang="en-US" sz="1600" dirty="0" err="1" smtClean="0"/>
              <a:t>hệ</a:t>
            </a:r>
            <a:r>
              <a:rPr lang="en-US" sz="1600" dirty="0" smtClean="0"/>
              <a:t> </a:t>
            </a:r>
            <a:r>
              <a:rPr lang="en-US" sz="1600" dirty="0" err="1" smtClean="0"/>
              <a:t>thống</a:t>
            </a:r>
            <a:r>
              <a:rPr lang="en-US" sz="1600" dirty="0" smtClean="0"/>
              <a:t>.</a:t>
            </a:r>
          </a:p>
          <a:p>
            <a:pPr lvl="1"/>
            <a:r>
              <a:rPr lang="en-US" sz="1600" dirty="0" smtClean="0"/>
              <a:t>OS, kernel: </a:t>
            </a:r>
            <a:r>
              <a:rPr lang="en-US" sz="1600" dirty="0" err="1" smtClean="0"/>
              <a:t>Khởi</a:t>
            </a:r>
            <a:r>
              <a:rPr lang="en-US" sz="1600" dirty="0" smtClean="0"/>
              <a:t> </a:t>
            </a:r>
            <a:r>
              <a:rPr lang="en-US" sz="1600" dirty="0" err="1" smtClean="0"/>
              <a:t>động</a:t>
            </a:r>
            <a:r>
              <a:rPr lang="en-US" sz="1600" dirty="0" smtClean="0"/>
              <a:t> </a:t>
            </a:r>
            <a:r>
              <a:rPr lang="en-US" sz="1600" dirty="0" err="1" smtClean="0"/>
              <a:t>lại</a:t>
            </a:r>
            <a:r>
              <a:rPr lang="en-US" sz="1600" dirty="0" smtClean="0"/>
              <a:t> </a:t>
            </a:r>
            <a:r>
              <a:rPr lang="en-US" sz="1600" dirty="0" err="1" smtClean="0"/>
              <a:t>để</a:t>
            </a:r>
            <a:r>
              <a:rPr lang="en-US" sz="1600" dirty="0" smtClean="0"/>
              <a:t> </a:t>
            </a:r>
            <a:r>
              <a:rPr lang="en-US" sz="1600" dirty="0" err="1" smtClean="0"/>
              <a:t>nạp</a:t>
            </a:r>
            <a:r>
              <a:rPr lang="en-US" sz="1600" dirty="0" smtClean="0"/>
              <a:t> </a:t>
            </a:r>
            <a:r>
              <a:rPr lang="en-US" sz="1600" dirty="0" err="1" smtClean="0"/>
              <a:t>lại</a:t>
            </a:r>
            <a:r>
              <a:rPr lang="en-US" sz="1600" dirty="0" smtClean="0"/>
              <a:t> </a:t>
            </a:r>
            <a:r>
              <a:rPr lang="en-US" sz="1600" dirty="0" err="1" smtClean="0"/>
              <a:t>thay</a:t>
            </a:r>
            <a:r>
              <a:rPr lang="en-US" sz="1600" dirty="0" smtClean="0"/>
              <a:t> </a:t>
            </a:r>
            <a:r>
              <a:rPr lang="en-US" sz="1600" dirty="0" err="1" smtClean="0"/>
              <a:t>đổi</a:t>
            </a:r>
            <a:r>
              <a:rPr lang="en-US" sz="1600" dirty="0" smtClean="0"/>
              <a:t>.</a:t>
            </a:r>
          </a:p>
          <a:p>
            <a:pPr lvl="1"/>
            <a:r>
              <a:rPr lang="en-US" sz="1600" dirty="0" smtClean="0"/>
              <a:t>FW: </a:t>
            </a:r>
            <a:r>
              <a:rPr lang="en-US" sz="1600" dirty="0" err="1" smtClean="0"/>
              <a:t>Khởi</a:t>
            </a:r>
            <a:r>
              <a:rPr lang="en-US" sz="1600" dirty="0" smtClean="0"/>
              <a:t> </a:t>
            </a:r>
            <a:r>
              <a:rPr lang="en-US" sz="1600" dirty="0" err="1" smtClean="0"/>
              <a:t>động</a:t>
            </a:r>
            <a:r>
              <a:rPr lang="en-US" sz="1600" dirty="0" smtClean="0"/>
              <a:t> </a:t>
            </a:r>
            <a:r>
              <a:rPr lang="en-US" sz="1600" dirty="0" err="1" smtClean="0"/>
              <a:t>lại</a:t>
            </a:r>
            <a:r>
              <a:rPr lang="en-US" sz="1600" dirty="0" smtClean="0"/>
              <a:t> </a:t>
            </a:r>
            <a:r>
              <a:rPr lang="en-US" sz="1600" dirty="0" err="1" smtClean="0"/>
              <a:t>hệ</a:t>
            </a:r>
            <a:r>
              <a:rPr lang="en-US" sz="1600" dirty="0" smtClean="0"/>
              <a:t> </a:t>
            </a:r>
            <a:r>
              <a:rPr lang="en-US" sz="1600" dirty="0" err="1" smtClean="0"/>
              <a:t>thống</a:t>
            </a:r>
            <a:r>
              <a:rPr lang="en-US" sz="1600" dirty="0" smtClean="0"/>
              <a:t> </a:t>
            </a:r>
            <a:r>
              <a:rPr lang="en-US" sz="1600" dirty="0" err="1" smtClean="0"/>
              <a:t>nếu</a:t>
            </a:r>
            <a:r>
              <a:rPr lang="en-US" sz="1600" dirty="0" smtClean="0"/>
              <a:t> </a:t>
            </a:r>
            <a:r>
              <a:rPr lang="en-US" sz="1600" dirty="0" err="1" smtClean="0"/>
              <a:t>cần</a:t>
            </a:r>
            <a:r>
              <a:rPr lang="en-US" sz="1600" dirty="0" smtClean="0"/>
              <a:t>, </a:t>
            </a:r>
            <a:r>
              <a:rPr lang="en-US" sz="1600" dirty="0" err="1" smtClean="0"/>
              <a:t>khởi</a:t>
            </a:r>
            <a:r>
              <a:rPr lang="en-US" sz="1600" dirty="0" smtClean="0"/>
              <a:t> </a:t>
            </a:r>
            <a:r>
              <a:rPr lang="en-US" sz="1600" dirty="0" err="1" smtClean="0"/>
              <a:t>động</a:t>
            </a:r>
            <a:r>
              <a:rPr lang="en-US" sz="1600" dirty="0" smtClean="0"/>
              <a:t> </a:t>
            </a:r>
            <a:r>
              <a:rPr lang="en-US" sz="1600" dirty="0" err="1" smtClean="0"/>
              <a:t>lại</a:t>
            </a:r>
            <a:r>
              <a:rPr lang="en-US" sz="1600" dirty="0" smtClean="0"/>
              <a:t> </a:t>
            </a:r>
            <a:r>
              <a:rPr lang="en-US" sz="1600" dirty="0" err="1" smtClean="0"/>
              <a:t>môi</a:t>
            </a:r>
            <a:r>
              <a:rPr lang="en-US" sz="1600" dirty="0" smtClean="0"/>
              <a:t> </a:t>
            </a:r>
            <a:r>
              <a:rPr lang="en-US" sz="1600" dirty="0" err="1" smtClean="0"/>
              <a:t>trường</a:t>
            </a:r>
            <a:r>
              <a:rPr lang="en-US" sz="1600" dirty="0" smtClean="0"/>
              <a:t> </a:t>
            </a:r>
            <a:r>
              <a:rPr lang="en-US" sz="1600" dirty="0" err="1" smtClean="0"/>
              <a:t>ứng</a:t>
            </a:r>
            <a:r>
              <a:rPr lang="en-US" sz="1600" dirty="0" smtClean="0"/>
              <a:t> </a:t>
            </a:r>
            <a:r>
              <a:rPr lang="en-US" sz="1600" dirty="0" err="1" smtClean="0"/>
              <a:t>dụng</a:t>
            </a:r>
            <a:r>
              <a:rPr lang="en-US" sz="1600" dirty="0" smtClean="0"/>
              <a:t>.</a:t>
            </a:r>
          </a:p>
          <a:p>
            <a:pPr lvl="1"/>
            <a:r>
              <a:rPr lang="en-US" sz="1600" dirty="0" smtClean="0"/>
              <a:t>Apps: </a:t>
            </a:r>
            <a:r>
              <a:rPr lang="en-US" sz="1600" dirty="0" err="1" smtClean="0"/>
              <a:t>Khởi</a:t>
            </a:r>
            <a:r>
              <a:rPr lang="en-US" sz="1600" dirty="0" smtClean="0"/>
              <a:t> </a:t>
            </a:r>
            <a:r>
              <a:rPr lang="en-US" sz="1600" dirty="0" err="1" smtClean="0"/>
              <a:t>động</a:t>
            </a:r>
            <a:r>
              <a:rPr lang="en-US" sz="1600" dirty="0" smtClean="0"/>
              <a:t> </a:t>
            </a:r>
            <a:r>
              <a:rPr lang="en-US" sz="1600" dirty="0" err="1" smtClean="0"/>
              <a:t>lại</a:t>
            </a:r>
            <a:r>
              <a:rPr lang="en-US" sz="1600" dirty="0" smtClean="0"/>
              <a:t> </a:t>
            </a:r>
            <a:r>
              <a:rPr lang="en-US" sz="1600" dirty="0" err="1" smtClean="0"/>
              <a:t>ứng</a:t>
            </a:r>
            <a:r>
              <a:rPr lang="en-US" sz="1600" dirty="0" smtClean="0"/>
              <a:t> </a:t>
            </a:r>
            <a:r>
              <a:rPr lang="en-US" sz="1600" dirty="0" err="1" smtClean="0"/>
              <a:t>dụng</a:t>
            </a:r>
            <a:r>
              <a:rPr lang="en-US" sz="1600" dirty="0" smtClean="0"/>
              <a:t>, </a:t>
            </a:r>
            <a:r>
              <a:rPr lang="en-US" sz="1600" dirty="0" err="1" smtClean="0"/>
              <a:t>dịch</a:t>
            </a:r>
            <a:r>
              <a:rPr lang="en-US" sz="1600" dirty="0" smtClean="0"/>
              <a:t> </a:t>
            </a:r>
            <a:r>
              <a:rPr lang="en-US" sz="1600" dirty="0" err="1" smtClean="0"/>
              <a:t>vụ</a:t>
            </a:r>
            <a:r>
              <a:rPr lang="en-US" sz="1600" dirty="0" smtClean="0"/>
              <a:t> </a:t>
            </a:r>
            <a:r>
              <a:rPr lang="en-US" sz="1600" dirty="0" err="1" smtClean="0"/>
              <a:t>tương</a:t>
            </a:r>
            <a:r>
              <a:rPr lang="en-US" sz="1600" dirty="0" smtClean="0"/>
              <a:t> </a:t>
            </a:r>
            <a:r>
              <a:rPr lang="en-US" sz="1600" dirty="0" err="1" smtClean="0"/>
              <a:t>ứng</a:t>
            </a:r>
            <a:r>
              <a:rPr lang="en-US" sz="1600" dirty="0" smtClean="0"/>
              <a:t>.</a:t>
            </a:r>
          </a:p>
          <a:p>
            <a:r>
              <a:rPr lang="en-US" sz="1600" dirty="0" smtClean="0"/>
              <a:t>PANIC</a:t>
            </a:r>
          </a:p>
          <a:p>
            <a:pPr lvl="1"/>
            <a:r>
              <a:rPr lang="en-US" sz="1600" dirty="0" smtClean="0"/>
              <a:t>U-boot, OS, kernel </a:t>
            </a:r>
            <a:r>
              <a:rPr lang="en-US" sz="1600" dirty="0" err="1" smtClean="0"/>
              <a:t>vào</a:t>
            </a:r>
            <a:r>
              <a:rPr lang="en-US" sz="1600" dirty="0" smtClean="0"/>
              <a:t> </a:t>
            </a:r>
            <a:r>
              <a:rPr lang="en-US" sz="1600" dirty="0" err="1" smtClean="0"/>
              <a:t>chế</a:t>
            </a:r>
            <a:r>
              <a:rPr lang="en-US" sz="1600" dirty="0" smtClean="0"/>
              <a:t> </a:t>
            </a:r>
            <a:r>
              <a:rPr lang="en-US" sz="1600" dirty="0" err="1" smtClean="0"/>
              <a:t>độ</a:t>
            </a:r>
            <a:r>
              <a:rPr lang="en-US" sz="1600" dirty="0" smtClean="0"/>
              <a:t> recovery </a:t>
            </a:r>
            <a:r>
              <a:rPr lang="en-US" sz="1600" dirty="0" err="1" smtClean="0"/>
              <a:t>chờ</a:t>
            </a:r>
            <a:r>
              <a:rPr lang="en-US" sz="1600" dirty="0" smtClean="0"/>
              <a:t> </a:t>
            </a:r>
            <a:r>
              <a:rPr lang="en-US" sz="1600" dirty="0" err="1" smtClean="0"/>
              <a:t>hành</a:t>
            </a:r>
            <a:r>
              <a:rPr lang="en-US" sz="1600" dirty="0" smtClean="0"/>
              <a:t> </a:t>
            </a:r>
            <a:r>
              <a:rPr lang="en-US" sz="1600" dirty="0" err="1" smtClean="0"/>
              <a:t>động</a:t>
            </a:r>
            <a:r>
              <a:rPr lang="en-US" sz="1600" dirty="0" smtClean="0"/>
              <a:t> </a:t>
            </a:r>
            <a:r>
              <a:rPr lang="en-US" sz="1600" dirty="0" err="1" smtClean="0"/>
              <a:t>từ</a:t>
            </a:r>
            <a:r>
              <a:rPr lang="en-US" sz="1600" dirty="0" smtClean="0"/>
              <a:t> </a:t>
            </a:r>
            <a:r>
              <a:rPr lang="en-US" sz="1600" dirty="0" err="1" smtClean="0"/>
              <a:t>phía</a:t>
            </a:r>
            <a:r>
              <a:rPr lang="en-US" sz="1600" dirty="0" smtClean="0"/>
              <a:t> dev.</a:t>
            </a:r>
          </a:p>
          <a:p>
            <a:pPr lvl="1"/>
            <a:r>
              <a:rPr lang="en-US" sz="1600" dirty="0" smtClean="0"/>
              <a:t>FW, Apps: yum </a:t>
            </a:r>
            <a:r>
              <a:rPr lang="en-US" sz="1600" dirty="0" err="1" smtClean="0"/>
              <a:t>tiến</a:t>
            </a:r>
            <a:r>
              <a:rPr lang="en-US" sz="1600" dirty="0" smtClean="0"/>
              <a:t> </a:t>
            </a:r>
            <a:r>
              <a:rPr lang="en-US" sz="1600" dirty="0" err="1" smtClean="0"/>
              <a:t>hành</a:t>
            </a:r>
            <a:r>
              <a:rPr lang="en-US" sz="1600" dirty="0" smtClean="0"/>
              <a:t> revert </a:t>
            </a:r>
            <a:r>
              <a:rPr lang="en-US" sz="1600" dirty="0" err="1" smtClean="0"/>
              <a:t>phiên</a:t>
            </a:r>
            <a:r>
              <a:rPr lang="en-US" sz="1600" dirty="0" smtClean="0"/>
              <a:t> </a:t>
            </a:r>
            <a:r>
              <a:rPr lang="en-US" sz="1600" dirty="0" err="1" smtClean="0"/>
              <a:t>bản</a:t>
            </a:r>
            <a:r>
              <a:rPr lang="en-US" sz="1600" dirty="0" smtClean="0"/>
              <a:t> </a:t>
            </a:r>
            <a:r>
              <a:rPr lang="en-US" sz="1600" dirty="0" err="1" smtClean="0"/>
              <a:t>trước</a:t>
            </a:r>
            <a:r>
              <a:rPr lang="en-US" sz="1600" dirty="0" smtClean="0"/>
              <a:t>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 smtClean="0"/>
              <a:t>Quy</a:t>
            </a:r>
            <a:r>
              <a:rPr lang="en-US" dirty="0" smtClean="0"/>
              <a:t> </a:t>
            </a:r>
            <a:r>
              <a:rPr lang="en-US" dirty="0" err="1" smtClean="0"/>
              <a:t>trình</a:t>
            </a:r>
            <a:r>
              <a:rPr lang="en-US" dirty="0" smtClean="0"/>
              <a:t> </a:t>
            </a:r>
            <a:r>
              <a:rPr lang="en-US" dirty="0" err="1" smtClean="0"/>
              <a:t>cài</a:t>
            </a:r>
            <a:r>
              <a:rPr lang="en-US" dirty="0" smtClean="0"/>
              <a:t> </a:t>
            </a:r>
            <a:r>
              <a:rPr lang="en-US" dirty="0" err="1" smtClean="0"/>
              <a:t>đặt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901199" y="1210193"/>
            <a:ext cx="854465" cy="854465"/>
            <a:chOff x="241733" y="237736"/>
            <a:chExt cx="854465" cy="854465"/>
          </a:xfrm>
        </p:grpSpPr>
        <p:sp>
          <p:nvSpPr>
            <p:cNvPr id="9" name="Oval 8"/>
            <p:cNvSpPr/>
            <p:nvPr userDrawn="1"/>
          </p:nvSpPr>
          <p:spPr>
            <a:xfrm>
              <a:off x="241733" y="237736"/>
              <a:ext cx="854465" cy="854465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 userDrawn="1"/>
          </p:nvSpPr>
          <p:spPr>
            <a:xfrm>
              <a:off x="348822" y="344825"/>
              <a:ext cx="640287" cy="640287"/>
            </a:xfrm>
            <a:prstGeom prst="ellipse">
              <a:avLst/>
            </a:prstGeom>
            <a:solidFill>
              <a:srgbClr val="DBDB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Content Placeholder 12" descr="File:&lt;strong&gt;Icon&lt;/strong&gt; &lt;strong&gt;deployment&lt;/strong&gt;-300x300.png - Wikimedia Commons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ACDF6D"/>
              </a:clrFrom>
              <a:clrTo>
                <a:srgbClr val="ACDF6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790" y="1300910"/>
            <a:ext cx="672876" cy="672876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1069585" y="2556393"/>
            <a:ext cx="854465" cy="854465"/>
            <a:chOff x="241733" y="237736"/>
            <a:chExt cx="854465" cy="854465"/>
          </a:xfrm>
        </p:grpSpPr>
        <p:sp>
          <p:nvSpPr>
            <p:cNvPr id="13" name="Oval 12"/>
            <p:cNvSpPr/>
            <p:nvPr userDrawn="1"/>
          </p:nvSpPr>
          <p:spPr>
            <a:xfrm>
              <a:off x="241733" y="237736"/>
              <a:ext cx="854465" cy="854465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 userDrawn="1"/>
          </p:nvSpPr>
          <p:spPr>
            <a:xfrm>
              <a:off x="348822" y="344825"/>
              <a:ext cx="640287" cy="640287"/>
            </a:xfrm>
            <a:prstGeom prst="ellipse">
              <a:avLst/>
            </a:prstGeom>
            <a:solidFill>
              <a:srgbClr val="DBDB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887996" y="3902593"/>
            <a:ext cx="854465" cy="854465"/>
            <a:chOff x="241733" y="237736"/>
            <a:chExt cx="854465" cy="854465"/>
          </a:xfrm>
        </p:grpSpPr>
        <p:sp>
          <p:nvSpPr>
            <p:cNvPr id="16" name="Oval 15"/>
            <p:cNvSpPr/>
            <p:nvPr userDrawn="1"/>
          </p:nvSpPr>
          <p:spPr>
            <a:xfrm>
              <a:off x="241733" y="237736"/>
              <a:ext cx="854465" cy="854465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 userDrawn="1"/>
          </p:nvSpPr>
          <p:spPr>
            <a:xfrm>
              <a:off x="348822" y="344825"/>
              <a:ext cx="640287" cy="640287"/>
            </a:xfrm>
            <a:prstGeom prst="ellipse">
              <a:avLst/>
            </a:prstGeom>
            <a:solidFill>
              <a:srgbClr val="DBDB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8" name="Picture 17" descr="&lt;strong&gt;Icons&lt;/strong&gt; Matt &lt;strong&gt;Package&lt;/strong&gt; · Free vector graphic on Pixabay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60" t="19638" r="14421" b="20540"/>
          <a:stretch/>
        </p:blipFill>
        <p:spPr>
          <a:xfrm>
            <a:off x="1231399" y="2716894"/>
            <a:ext cx="552450" cy="488949"/>
          </a:xfrm>
          <a:prstGeom prst="rect">
            <a:avLst/>
          </a:prstGeom>
        </p:spPr>
      </p:pic>
      <p:pic>
        <p:nvPicPr>
          <p:cNvPr id="19" name="Picture 18" descr="File:Vg &lt;strong&gt;development icon&lt;/strong&gt;.svg - 維基百科，自由的百科全書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957" y="4117554"/>
            <a:ext cx="424542" cy="424542"/>
          </a:xfrm>
          <a:prstGeom prst="rect">
            <a:avLst/>
          </a:prstGeom>
        </p:spPr>
      </p:pic>
      <p:graphicFrame>
        <p:nvGraphicFramePr>
          <p:cNvPr id="20" name="Content Placeholder 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206302"/>
              </p:ext>
            </p:extLst>
          </p:nvPr>
        </p:nvGraphicFramePr>
        <p:xfrm>
          <a:off x="8428775" y="642796"/>
          <a:ext cx="3153623" cy="53262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896575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ular Callout 5"/>
          <p:cNvSpPr/>
          <p:nvPr/>
        </p:nvSpPr>
        <p:spPr>
          <a:xfrm>
            <a:off x="229700" y="1300910"/>
            <a:ext cx="562858" cy="3456148"/>
          </a:xfrm>
          <a:prstGeom prst="wedgeRoundRectCallout">
            <a:avLst>
              <a:gd name="adj1" fmla="val 169683"/>
              <a:gd name="adj2" fmla="val -956"/>
              <a:gd name="adj3" fmla="val 16667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2060"/>
                </a:solidFill>
              </a:rPr>
              <a:t>Đóng </a:t>
            </a:r>
            <a:r>
              <a:rPr lang="en-US" dirty="0" err="1" smtClean="0">
                <a:solidFill>
                  <a:srgbClr val="002060"/>
                </a:solidFill>
              </a:rPr>
              <a:t>gói</a:t>
            </a:r>
            <a:r>
              <a:rPr lang="en-US" dirty="0" smtClean="0">
                <a:solidFill>
                  <a:srgbClr val="002060"/>
                </a:solidFill>
              </a:rPr>
              <a:t> </a:t>
            </a:r>
            <a:r>
              <a:rPr lang="en-US" dirty="0" err="1" smtClean="0">
                <a:solidFill>
                  <a:srgbClr val="002060"/>
                </a:solidFill>
              </a:rPr>
              <a:t>phần</a:t>
            </a:r>
            <a:r>
              <a:rPr lang="en-US" dirty="0" smtClean="0">
                <a:solidFill>
                  <a:srgbClr val="002060"/>
                </a:solidFill>
              </a:rPr>
              <a:t> </a:t>
            </a:r>
            <a:r>
              <a:rPr lang="en-US" dirty="0" err="1" smtClean="0">
                <a:solidFill>
                  <a:srgbClr val="002060"/>
                </a:solidFill>
              </a:rPr>
              <a:t>mềm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92608-F581-40EA-8D91-AF1134355C16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11</a:t>
            </a:fld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1924049" y="1092200"/>
            <a:ext cx="9628173" cy="4565650"/>
          </a:xfrm>
        </p:spPr>
        <p:txBody>
          <a:bodyPr>
            <a:normAutofit fontScale="47500" lnSpcReduction="20000"/>
          </a:bodyPr>
          <a:lstStyle/>
          <a:p>
            <a:r>
              <a:rPr lang="en-US" dirty="0" smtClean="0"/>
              <a:t>Provides:</a:t>
            </a:r>
          </a:p>
          <a:p>
            <a:pPr lvl="1"/>
            <a:r>
              <a:rPr lang="en-US" dirty="0" err="1" smtClean="0"/>
              <a:t>Yêu</a:t>
            </a:r>
            <a:r>
              <a:rPr lang="en-US" dirty="0" smtClean="0"/>
              <a:t> </a:t>
            </a:r>
            <a:r>
              <a:rPr lang="en-US" dirty="0" err="1" smtClean="0"/>
              <a:t>cầu</a:t>
            </a:r>
            <a:r>
              <a:rPr lang="en-US" dirty="0" smtClean="0"/>
              <a:t> </a:t>
            </a:r>
            <a:r>
              <a:rPr lang="en-US" dirty="0" err="1" smtClean="0"/>
              <a:t>hệ</a:t>
            </a:r>
            <a:r>
              <a:rPr lang="en-US" dirty="0" smtClean="0"/>
              <a:t> </a:t>
            </a:r>
            <a:r>
              <a:rPr lang="en-US" dirty="0" err="1" smtClean="0"/>
              <a:t>thống</a:t>
            </a:r>
            <a:r>
              <a:rPr lang="en-US" dirty="0" smtClean="0"/>
              <a:t> </a:t>
            </a:r>
            <a:r>
              <a:rPr lang="en-US" dirty="0" err="1" smtClean="0"/>
              <a:t>phải</a:t>
            </a:r>
            <a:r>
              <a:rPr lang="en-US" dirty="0" smtClean="0"/>
              <a:t> </a:t>
            </a:r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sẵn</a:t>
            </a:r>
            <a:r>
              <a:rPr lang="en-US" dirty="0" smtClean="0"/>
              <a:t> </a:t>
            </a:r>
            <a:r>
              <a:rPr lang="en-US" dirty="0" err="1" smtClean="0"/>
              <a:t>tính</a:t>
            </a:r>
            <a:r>
              <a:rPr lang="en-US" dirty="0" smtClean="0"/>
              <a:t> </a:t>
            </a:r>
            <a:r>
              <a:rPr lang="en-US" dirty="0" err="1" smtClean="0"/>
              <a:t>năng</a:t>
            </a:r>
            <a:r>
              <a:rPr lang="en-US" dirty="0" smtClean="0"/>
              <a:t> </a:t>
            </a:r>
            <a:r>
              <a:rPr lang="en-US" dirty="0" err="1" smtClean="0"/>
              <a:t>nào</a:t>
            </a:r>
            <a:r>
              <a:rPr lang="en-US" dirty="0" smtClean="0"/>
              <a:t> </a:t>
            </a:r>
            <a:r>
              <a:rPr lang="en-US" dirty="0" err="1" smtClean="0"/>
              <a:t>đó</a:t>
            </a:r>
            <a:r>
              <a:rPr lang="en-US" dirty="0" smtClean="0"/>
              <a:t>.</a:t>
            </a:r>
          </a:p>
          <a:p>
            <a:pPr marL="609585" lvl="1" indent="0">
              <a:buNone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Provides: /bin/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sh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# </a:t>
            </a:r>
            <a:r>
              <a:rPr lang="en-US" dirty="0" err="1" smtClean="0"/>
              <a:t>yêu</a:t>
            </a:r>
            <a:r>
              <a:rPr lang="en-US" dirty="0" smtClean="0"/>
              <a:t> </a:t>
            </a:r>
            <a:r>
              <a:rPr lang="en-US" dirty="0" err="1" smtClean="0"/>
              <a:t>cầu</a:t>
            </a:r>
            <a:r>
              <a:rPr lang="en-US" dirty="0" smtClean="0"/>
              <a:t> </a:t>
            </a:r>
            <a:r>
              <a:rPr lang="en-US" dirty="0" err="1" smtClean="0"/>
              <a:t>hệ</a:t>
            </a:r>
            <a:r>
              <a:rPr lang="en-US" dirty="0" smtClean="0"/>
              <a:t> </a:t>
            </a:r>
            <a:r>
              <a:rPr lang="en-US" dirty="0" err="1" smtClean="0"/>
              <a:t>thống</a:t>
            </a:r>
            <a:r>
              <a:rPr lang="en-US" dirty="0" smtClean="0"/>
              <a:t> </a:t>
            </a:r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sh</a:t>
            </a:r>
            <a:endParaRPr lang="en-US" dirty="0" smtClean="0"/>
          </a:p>
          <a:p>
            <a:r>
              <a:rPr lang="en-US" dirty="0" smtClean="0"/>
              <a:t>Requires:</a:t>
            </a:r>
          </a:p>
          <a:p>
            <a:pPr lvl="1"/>
            <a:r>
              <a:rPr lang="en-US" dirty="0" err="1" smtClean="0"/>
              <a:t>Yêu</a:t>
            </a:r>
            <a:r>
              <a:rPr lang="en-US" dirty="0" smtClean="0"/>
              <a:t> </a:t>
            </a:r>
            <a:r>
              <a:rPr lang="en-US" dirty="0" err="1" smtClean="0"/>
              <a:t>cầu</a:t>
            </a:r>
            <a:r>
              <a:rPr lang="en-US" dirty="0" smtClean="0"/>
              <a:t> </a:t>
            </a:r>
            <a:r>
              <a:rPr lang="en-US" dirty="0" err="1" smtClean="0"/>
              <a:t>hệ</a:t>
            </a:r>
            <a:r>
              <a:rPr lang="en-US" dirty="0" smtClean="0"/>
              <a:t> </a:t>
            </a:r>
            <a:r>
              <a:rPr lang="en-US" dirty="0" err="1" smtClean="0"/>
              <a:t>thống</a:t>
            </a:r>
            <a:r>
              <a:rPr lang="en-US" dirty="0" smtClean="0"/>
              <a:t> </a:t>
            </a:r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chương</a:t>
            </a:r>
            <a:r>
              <a:rPr lang="en-US" dirty="0" smtClean="0"/>
              <a:t> </a:t>
            </a:r>
            <a:r>
              <a:rPr lang="en-US" dirty="0" err="1" smtClean="0"/>
              <a:t>trình</a:t>
            </a:r>
            <a:r>
              <a:rPr lang="en-US" dirty="0" smtClean="0"/>
              <a:t> </a:t>
            </a:r>
            <a:r>
              <a:rPr lang="en-US" dirty="0" err="1" smtClean="0"/>
              <a:t>với</a:t>
            </a:r>
            <a:r>
              <a:rPr lang="en-US" dirty="0" smtClean="0"/>
              <a:t> </a:t>
            </a:r>
            <a:r>
              <a:rPr lang="en-US" dirty="0" err="1" smtClean="0"/>
              <a:t>phiên</a:t>
            </a:r>
            <a:r>
              <a:rPr lang="en-US" dirty="0" smtClean="0"/>
              <a:t> </a:t>
            </a:r>
            <a:r>
              <a:rPr lang="en-US" dirty="0" err="1" smtClean="0"/>
              <a:t>bản</a:t>
            </a:r>
            <a:r>
              <a:rPr lang="en-US" dirty="0" smtClean="0"/>
              <a:t> </a:t>
            </a:r>
            <a:r>
              <a:rPr lang="en-US" dirty="0" err="1" smtClean="0"/>
              <a:t>tương</a:t>
            </a:r>
            <a:r>
              <a:rPr lang="en-US" dirty="0" smtClean="0"/>
              <a:t> </a:t>
            </a:r>
            <a:r>
              <a:rPr lang="en-US" dirty="0" err="1" smtClean="0"/>
              <a:t>đương</a:t>
            </a:r>
            <a:endParaRPr lang="en-US" dirty="0" smtClean="0"/>
          </a:p>
          <a:p>
            <a:pPr marL="609585" lvl="1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Requires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 python &gt;= 2.7,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libbbu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&gt;= 1.0 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/>
              <a:t># </a:t>
            </a:r>
            <a:r>
              <a:rPr lang="en-US" dirty="0" err="1" smtClean="0"/>
              <a:t>yêu</a:t>
            </a:r>
            <a:r>
              <a:rPr lang="en-US" dirty="0" smtClean="0"/>
              <a:t> </a:t>
            </a:r>
            <a:r>
              <a:rPr lang="en-US" dirty="0" err="1" smtClean="0"/>
              <a:t>cầu</a:t>
            </a:r>
            <a:r>
              <a:rPr lang="en-US" dirty="0" smtClean="0"/>
              <a:t> </a:t>
            </a:r>
            <a:r>
              <a:rPr lang="en-US" dirty="0" err="1" smtClean="0"/>
              <a:t>hệ</a:t>
            </a:r>
            <a:r>
              <a:rPr lang="en-US" dirty="0" smtClean="0"/>
              <a:t> </a:t>
            </a:r>
            <a:r>
              <a:rPr lang="en-US" dirty="0" err="1" smtClean="0"/>
              <a:t>thống</a:t>
            </a:r>
            <a:r>
              <a:rPr lang="en-US" dirty="0" smtClean="0"/>
              <a:t> </a:t>
            </a:r>
            <a:r>
              <a:rPr lang="en-US" dirty="0" err="1" smtClean="0"/>
              <a:t>đã</a:t>
            </a:r>
            <a:r>
              <a:rPr lang="en-US" dirty="0" smtClean="0"/>
              <a:t> </a:t>
            </a:r>
            <a:r>
              <a:rPr lang="en-US" dirty="0" err="1" smtClean="0"/>
              <a:t>có</a:t>
            </a:r>
            <a:r>
              <a:rPr lang="en-US" dirty="0" smtClean="0"/>
              <a:t> python 2.7 </a:t>
            </a:r>
            <a:r>
              <a:rPr lang="en-US" dirty="0" err="1" smtClean="0"/>
              <a:t>trở</a:t>
            </a:r>
            <a:r>
              <a:rPr lang="en-US" dirty="0" smtClean="0"/>
              <a:t> </a:t>
            </a:r>
            <a:r>
              <a:rPr lang="en-US" dirty="0" err="1" smtClean="0"/>
              <a:t>lên</a:t>
            </a:r>
            <a:r>
              <a:rPr lang="en-US" dirty="0" smtClean="0"/>
              <a:t>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libbbu</a:t>
            </a:r>
            <a:r>
              <a:rPr lang="en-US" dirty="0" smtClean="0"/>
              <a:t> 1.0 </a:t>
            </a:r>
            <a:r>
              <a:rPr lang="en-US" dirty="0" err="1" smtClean="0"/>
              <a:t>trở</a:t>
            </a:r>
            <a:r>
              <a:rPr lang="en-US" dirty="0" smtClean="0"/>
              <a:t> </a:t>
            </a:r>
            <a:r>
              <a:rPr lang="en-US" dirty="0" err="1" smtClean="0"/>
              <a:t>lên</a:t>
            </a:r>
            <a:r>
              <a:rPr lang="en-US" dirty="0" smtClean="0"/>
              <a:t>.</a:t>
            </a:r>
          </a:p>
          <a:p>
            <a:r>
              <a:rPr lang="en-US" dirty="0" smtClean="0"/>
              <a:t>Conflicts:</a:t>
            </a:r>
          </a:p>
          <a:p>
            <a:pPr lvl="1"/>
            <a:r>
              <a:rPr lang="en-US" dirty="0" err="1" smtClean="0"/>
              <a:t>Yêu</a:t>
            </a:r>
            <a:r>
              <a:rPr lang="en-US" dirty="0" smtClean="0"/>
              <a:t> </a:t>
            </a:r>
            <a:r>
              <a:rPr lang="en-US" dirty="0" err="1" smtClean="0"/>
              <a:t>cầu</a:t>
            </a:r>
            <a:r>
              <a:rPr lang="en-US" dirty="0" smtClean="0"/>
              <a:t> </a:t>
            </a:r>
            <a:r>
              <a:rPr lang="en-US" dirty="0" err="1" smtClean="0"/>
              <a:t>hệ</a:t>
            </a:r>
            <a:r>
              <a:rPr lang="en-US" dirty="0" smtClean="0"/>
              <a:t> </a:t>
            </a:r>
            <a:r>
              <a:rPr lang="en-US" dirty="0" err="1" smtClean="0"/>
              <a:t>thống</a:t>
            </a:r>
            <a:r>
              <a:rPr lang="en-US" dirty="0" smtClean="0"/>
              <a:t> </a:t>
            </a:r>
            <a:r>
              <a:rPr lang="en-US" dirty="0" err="1" smtClean="0"/>
              <a:t>chưa</a:t>
            </a:r>
            <a:r>
              <a:rPr lang="en-US" dirty="0" smtClean="0"/>
              <a:t> </a:t>
            </a:r>
            <a:r>
              <a:rPr lang="en-US" dirty="0" err="1" smtClean="0"/>
              <a:t>cài</a:t>
            </a:r>
            <a:r>
              <a:rPr lang="en-US" dirty="0" smtClean="0"/>
              <a:t> </a:t>
            </a:r>
            <a:r>
              <a:rPr lang="en-US" dirty="0" err="1" smtClean="0"/>
              <a:t>chương</a:t>
            </a:r>
            <a:r>
              <a:rPr lang="en-US" dirty="0" smtClean="0"/>
              <a:t> </a:t>
            </a:r>
            <a:r>
              <a:rPr lang="en-US" dirty="0" err="1" smtClean="0"/>
              <a:t>trình</a:t>
            </a:r>
            <a:r>
              <a:rPr lang="en-US" dirty="0" smtClean="0"/>
              <a:t> </a:t>
            </a:r>
            <a:r>
              <a:rPr lang="en-US" dirty="0" err="1" smtClean="0"/>
              <a:t>với</a:t>
            </a:r>
            <a:r>
              <a:rPr lang="en-US" dirty="0" smtClean="0"/>
              <a:t> </a:t>
            </a:r>
            <a:r>
              <a:rPr lang="en-US" dirty="0" err="1" smtClean="0"/>
              <a:t>phiên</a:t>
            </a:r>
            <a:r>
              <a:rPr lang="en-US" dirty="0" smtClean="0"/>
              <a:t> </a:t>
            </a:r>
            <a:r>
              <a:rPr lang="en-US" dirty="0" err="1" smtClean="0"/>
              <a:t>bản</a:t>
            </a:r>
            <a:r>
              <a:rPr lang="en-US" dirty="0" smtClean="0"/>
              <a:t> </a:t>
            </a:r>
            <a:r>
              <a:rPr lang="en-US" dirty="0" err="1" smtClean="0"/>
              <a:t>tương</a:t>
            </a:r>
            <a:r>
              <a:rPr lang="en-US" dirty="0" smtClean="0"/>
              <a:t> </a:t>
            </a:r>
            <a:r>
              <a:rPr lang="en-US" dirty="0" err="1" smtClean="0"/>
              <a:t>đương</a:t>
            </a:r>
            <a:r>
              <a:rPr lang="en-US" dirty="0" smtClean="0"/>
              <a:t> (</a:t>
            </a:r>
            <a:r>
              <a:rPr lang="en-US" dirty="0" err="1" smtClean="0"/>
              <a:t>ngược</a:t>
            </a:r>
            <a:r>
              <a:rPr lang="en-US" dirty="0" smtClean="0"/>
              <a:t> </a:t>
            </a:r>
            <a:r>
              <a:rPr lang="en-US" dirty="0" err="1" smtClean="0"/>
              <a:t>lại</a:t>
            </a:r>
            <a:r>
              <a:rPr lang="en-US" dirty="0" smtClean="0"/>
              <a:t> requires)</a:t>
            </a:r>
          </a:p>
          <a:p>
            <a:pPr marL="609585" lvl="1" indent="0">
              <a:buNone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Conflicts: hello 1.1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# </a:t>
            </a:r>
            <a:r>
              <a:rPr lang="en-US" dirty="0" err="1" smtClean="0"/>
              <a:t>Chỉ</a:t>
            </a:r>
            <a:r>
              <a:rPr lang="en-US" dirty="0" smtClean="0"/>
              <a:t> </a:t>
            </a:r>
            <a:r>
              <a:rPr lang="en-US" dirty="0" err="1" smtClean="0"/>
              <a:t>cài</a:t>
            </a:r>
            <a:r>
              <a:rPr lang="en-US" dirty="0" smtClean="0"/>
              <a:t> </a:t>
            </a:r>
            <a:r>
              <a:rPr lang="en-US" dirty="0" err="1" smtClean="0"/>
              <a:t>đặt</a:t>
            </a:r>
            <a:r>
              <a:rPr lang="en-US" dirty="0" smtClean="0"/>
              <a:t> </a:t>
            </a:r>
            <a:r>
              <a:rPr lang="en-US" dirty="0" err="1" smtClean="0"/>
              <a:t>khi</a:t>
            </a:r>
            <a:r>
              <a:rPr lang="en-US" dirty="0" smtClean="0"/>
              <a:t> </a:t>
            </a:r>
            <a:r>
              <a:rPr lang="en-US" dirty="0" err="1" smtClean="0"/>
              <a:t>hệ</a:t>
            </a:r>
            <a:r>
              <a:rPr lang="en-US" dirty="0" smtClean="0"/>
              <a:t> </a:t>
            </a:r>
            <a:r>
              <a:rPr lang="en-US" dirty="0" err="1" smtClean="0"/>
              <a:t>thống</a:t>
            </a:r>
            <a:r>
              <a:rPr lang="en-US" dirty="0" smtClean="0"/>
              <a:t> </a:t>
            </a:r>
            <a:r>
              <a:rPr lang="en-US" dirty="0" err="1" smtClean="0"/>
              <a:t>chưa</a:t>
            </a:r>
            <a:r>
              <a:rPr lang="en-US" dirty="0" smtClean="0"/>
              <a:t> </a:t>
            </a:r>
            <a:r>
              <a:rPr lang="en-US" dirty="0" err="1" smtClean="0"/>
              <a:t>cài</a:t>
            </a:r>
            <a:r>
              <a:rPr lang="en-US" dirty="0" smtClean="0"/>
              <a:t> </a:t>
            </a:r>
            <a:r>
              <a:rPr lang="en-US" dirty="0" err="1" smtClean="0"/>
              <a:t>phần</a:t>
            </a:r>
            <a:r>
              <a:rPr lang="en-US" dirty="0" smtClean="0"/>
              <a:t> </a:t>
            </a:r>
            <a:r>
              <a:rPr lang="en-US" dirty="0" err="1" smtClean="0"/>
              <a:t>mềm</a:t>
            </a:r>
            <a:r>
              <a:rPr lang="en-US" dirty="0" smtClean="0"/>
              <a:t> hello </a:t>
            </a:r>
            <a:r>
              <a:rPr lang="en-US" dirty="0" err="1" smtClean="0"/>
              <a:t>phiên</a:t>
            </a:r>
            <a:r>
              <a:rPr lang="en-US" dirty="0" smtClean="0"/>
              <a:t> </a:t>
            </a:r>
            <a:r>
              <a:rPr lang="en-US" dirty="0" err="1" smtClean="0"/>
              <a:t>bản</a:t>
            </a:r>
            <a:r>
              <a:rPr lang="en-US" dirty="0" smtClean="0"/>
              <a:t> 1.1</a:t>
            </a:r>
          </a:p>
          <a:p>
            <a:r>
              <a:rPr lang="en-US" dirty="0"/>
              <a:t>Weak dependencies</a:t>
            </a:r>
          </a:p>
          <a:p>
            <a:pPr lvl="1"/>
            <a:r>
              <a:rPr lang="en-US" dirty="0" err="1" smtClean="0"/>
              <a:t>Khi</a:t>
            </a:r>
            <a:r>
              <a:rPr lang="en-US" dirty="0" smtClean="0"/>
              <a:t> </a:t>
            </a:r>
            <a:r>
              <a:rPr lang="en-US" dirty="0" err="1" smtClean="0"/>
              <a:t>cài</a:t>
            </a:r>
            <a:r>
              <a:rPr lang="en-US" dirty="0" smtClean="0"/>
              <a:t> </a:t>
            </a:r>
            <a:r>
              <a:rPr lang="en-US" dirty="0" err="1" smtClean="0"/>
              <a:t>đặt</a:t>
            </a:r>
            <a:r>
              <a:rPr lang="en-US" dirty="0" smtClean="0"/>
              <a:t> </a:t>
            </a:r>
            <a:r>
              <a:rPr lang="en-US" dirty="0" err="1" smtClean="0"/>
              <a:t>chương</a:t>
            </a:r>
            <a:r>
              <a:rPr lang="en-US" dirty="0" smtClean="0"/>
              <a:t> </a:t>
            </a:r>
            <a:r>
              <a:rPr lang="en-US" dirty="0" err="1" smtClean="0"/>
              <a:t>trình</a:t>
            </a:r>
            <a:r>
              <a:rPr lang="en-US" dirty="0" smtClean="0"/>
              <a:t>,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gói</a:t>
            </a:r>
            <a:r>
              <a:rPr lang="en-US" dirty="0" smtClean="0"/>
              <a:t> </a:t>
            </a:r>
            <a:r>
              <a:rPr lang="en-US" dirty="0" err="1" smtClean="0"/>
              <a:t>liên</a:t>
            </a:r>
            <a:r>
              <a:rPr lang="en-US" dirty="0" smtClean="0"/>
              <a:t> </a:t>
            </a:r>
            <a:r>
              <a:rPr lang="en-US" dirty="0" err="1" smtClean="0"/>
              <a:t>kết</a:t>
            </a:r>
            <a:r>
              <a:rPr lang="en-US" dirty="0" smtClean="0"/>
              <a:t> </a:t>
            </a:r>
            <a:r>
              <a:rPr lang="en-US" dirty="0" err="1" smtClean="0"/>
              <a:t>không</a:t>
            </a:r>
            <a:r>
              <a:rPr lang="en-US" dirty="0" smtClean="0"/>
              <a:t> </a:t>
            </a:r>
            <a:r>
              <a:rPr lang="en-US" dirty="0" err="1" smtClean="0"/>
              <a:t>bắt</a:t>
            </a:r>
            <a:r>
              <a:rPr lang="en-US" dirty="0" smtClean="0"/>
              <a:t> </a:t>
            </a:r>
            <a:r>
              <a:rPr lang="en-US" dirty="0" err="1" smtClean="0"/>
              <a:t>buộc</a:t>
            </a:r>
            <a:r>
              <a:rPr lang="en-US" dirty="0" smtClean="0"/>
              <a:t> </a:t>
            </a:r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thể</a:t>
            </a:r>
            <a:r>
              <a:rPr lang="en-US" dirty="0" smtClean="0"/>
              <a:t> </a:t>
            </a:r>
            <a:r>
              <a:rPr lang="en-US" dirty="0" err="1" smtClean="0"/>
              <a:t>được</a:t>
            </a:r>
            <a:r>
              <a:rPr lang="en-US" dirty="0" smtClean="0"/>
              <a:t> </a:t>
            </a:r>
            <a:r>
              <a:rPr lang="en-US" dirty="0" err="1" smtClean="0"/>
              <a:t>khai</a:t>
            </a:r>
            <a:r>
              <a:rPr lang="en-US" dirty="0" smtClean="0"/>
              <a:t> </a:t>
            </a:r>
            <a:r>
              <a:rPr lang="en-US" dirty="0" err="1" smtClean="0"/>
              <a:t>báo</a:t>
            </a:r>
            <a:r>
              <a:rPr lang="en-US" dirty="0" smtClean="0"/>
              <a:t> </a:t>
            </a:r>
            <a:r>
              <a:rPr lang="en-US" dirty="0" err="1" smtClean="0"/>
              <a:t>theo</a:t>
            </a:r>
            <a:r>
              <a:rPr lang="en-US" dirty="0" smtClean="0"/>
              <a:t> </a:t>
            </a:r>
            <a:r>
              <a:rPr lang="en-US" dirty="0" err="1" smtClean="0"/>
              <a:t>hình</a:t>
            </a:r>
            <a:r>
              <a:rPr lang="en-US" dirty="0" smtClean="0"/>
              <a:t> </a:t>
            </a:r>
            <a:r>
              <a:rPr lang="en-US" dirty="0" err="1" smtClean="0"/>
              <a:t>thức</a:t>
            </a:r>
            <a:r>
              <a:rPr lang="en-US" dirty="0" smtClean="0"/>
              <a:t> recommend, supplements, suggests, enhances.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 smtClean="0"/>
              <a:t>Cài</a:t>
            </a:r>
            <a:r>
              <a:rPr lang="en-US" dirty="0" smtClean="0"/>
              <a:t> </a:t>
            </a:r>
            <a:r>
              <a:rPr lang="en-US" dirty="0" err="1" smtClean="0"/>
              <a:t>đặt</a:t>
            </a:r>
            <a:r>
              <a:rPr lang="en-US" dirty="0" smtClean="0"/>
              <a:t> </a:t>
            </a:r>
            <a:r>
              <a:rPr lang="en-US" dirty="0" err="1" smtClean="0"/>
              <a:t>gói</a:t>
            </a:r>
            <a:r>
              <a:rPr lang="en-US" dirty="0" smtClean="0"/>
              <a:t> </a:t>
            </a:r>
            <a:r>
              <a:rPr lang="en-US" dirty="0" err="1" smtClean="0"/>
              <a:t>hỗ</a:t>
            </a:r>
            <a:r>
              <a:rPr lang="en-US" dirty="0" smtClean="0"/>
              <a:t> </a:t>
            </a:r>
            <a:r>
              <a:rPr lang="en-US" dirty="0" err="1" smtClean="0"/>
              <a:t>trợ</a:t>
            </a:r>
            <a:r>
              <a:rPr lang="en-US" dirty="0" smtClean="0"/>
              <a:t> (dependencies)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901199" y="1210193"/>
            <a:ext cx="854465" cy="854465"/>
            <a:chOff x="241733" y="237736"/>
            <a:chExt cx="854465" cy="854465"/>
          </a:xfrm>
        </p:grpSpPr>
        <p:sp>
          <p:nvSpPr>
            <p:cNvPr id="9" name="Oval 8"/>
            <p:cNvSpPr/>
            <p:nvPr userDrawn="1"/>
          </p:nvSpPr>
          <p:spPr>
            <a:xfrm>
              <a:off x="241733" y="237736"/>
              <a:ext cx="854465" cy="854465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 userDrawn="1"/>
          </p:nvSpPr>
          <p:spPr>
            <a:xfrm>
              <a:off x="348822" y="344825"/>
              <a:ext cx="640287" cy="640287"/>
            </a:xfrm>
            <a:prstGeom prst="ellipse">
              <a:avLst/>
            </a:prstGeom>
            <a:solidFill>
              <a:srgbClr val="DBDB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Content Placeholder 12" descr="File:&lt;strong&gt;Icon&lt;/strong&gt; &lt;strong&gt;deployment&lt;/strong&gt;-300x300.png - Wikimedia Commons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ACDF6D"/>
              </a:clrFrom>
              <a:clrTo>
                <a:srgbClr val="ACDF6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790" y="1300910"/>
            <a:ext cx="672876" cy="672876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1069585" y="2556393"/>
            <a:ext cx="854465" cy="854465"/>
            <a:chOff x="241733" y="237736"/>
            <a:chExt cx="854465" cy="854465"/>
          </a:xfrm>
        </p:grpSpPr>
        <p:sp>
          <p:nvSpPr>
            <p:cNvPr id="13" name="Oval 12"/>
            <p:cNvSpPr/>
            <p:nvPr userDrawn="1"/>
          </p:nvSpPr>
          <p:spPr>
            <a:xfrm>
              <a:off x="241733" y="237736"/>
              <a:ext cx="854465" cy="854465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 userDrawn="1"/>
          </p:nvSpPr>
          <p:spPr>
            <a:xfrm>
              <a:off x="348822" y="344825"/>
              <a:ext cx="640287" cy="640287"/>
            </a:xfrm>
            <a:prstGeom prst="ellipse">
              <a:avLst/>
            </a:prstGeom>
            <a:solidFill>
              <a:srgbClr val="DBDB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887996" y="3902593"/>
            <a:ext cx="854465" cy="854465"/>
            <a:chOff x="241733" y="237736"/>
            <a:chExt cx="854465" cy="854465"/>
          </a:xfrm>
        </p:grpSpPr>
        <p:sp>
          <p:nvSpPr>
            <p:cNvPr id="16" name="Oval 15"/>
            <p:cNvSpPr/>
            <p:nvPr userDrawn="1"/>
          </p:nvSpPr>
          <p:spPr>
            <a:xfrm>
              <a:off x="241733" y="237736"/>
              <a:ext cx="854465" cy="854465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 userDrawn="1"/>
          </p:nvSpPr>
          <p:spPr>
            <a:xfrm>
              <a:off x="348822" y="344825"/>
              <a:ext cx="640287" cy="640287"/>
            </a:xfrm>
            <a:prstGeom prst="ellipse">
              <a:avLst/>
            </a:prstGeom>
            <a:solidFill>
              <a:srgbClr val="DBDB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8" name="Picture 17" descr="&lt;strong&gt;Icons&lt;/strong&gt; Matt &lt;strong&gt;Package&lt;/strong&gt; · Free vector graphic on Pixabay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60" t="19638" r="14421" b="20540"/>
          <a:stretch/>
        </p:blipFill>
        <p:spPr>
          <a:xfrm>
            <a:off x="1231399" y="2716894"/>
            <a:ext cx="552450" cy="488949"/>
          </a:xfrm>
          <a:prstGeom prst="rect">
            <a:avLst/>
          </a:prstGeom>
        </p:spPr>
      </p:pic>
      <p:pic>
        <p:nvPicPr>
          <p:cNvPr id="19" name="Picture 18" descr="File:Vg &lt;strong&gt;development icon&lt;/strong&gt;.svg - 維基百科，自由的百科全書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957" y="4117554"/>
            <a:ext cx="424542" cy="424542"/>
          </a:xfrm>
          <a:prstGeom prst="rect">
            <a:avLst/>
          </a:prstGeom>
        </p:spPr>
      </p:pic>
      <p:graphicFrame>
        <p:nvGraphicFramePr>
          <p:cNvPr id="21" name="Table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589286"/>
              </p:ext>
            </p:extLst>
          </p:nvPr>
        </p:nvGraphicFramePr>
        <p:xfrm>
          <a:off x="3073151" y="5172585"/>
          <a:ext cx="6451096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2375"/>
                <a:gridCol w="2349700"/>
                <a:gridCol w="2689021"/>
              </a:tblGrid>
              <a:tr h="343611">
                <a:tc>
                  <a:txBody>
                    <a:bodyPr/>
                    <a:lstStyle/>
                    <a:p>
                      <a:endParaRPr lang="vi-VN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Cài</a:t>
                      </a:r>
                      <a:r>
                        <a:rPr lang="en-US" sz="1800" baseline="0" dirty="0" smtClean="0"/>
                        <a:t> lib </a:t>
                      </a:r>
                      <a:r>
                        <a:rPr lang="en-US" sz="1800" baseline="0" dirty="0" err="1" smtClean="0"/>
                        <a:t>nên</a:t>
                      </a:r>
                      <a:r>
                        <a:rPr lang="en-US" sz="1800" baseline="0" dirty="0" smtClean="0"/>
                        <a:t> </a:t>
                      </a:r>
                      <a:r>
                        <a:rPr lang="en-US" sz="1800" baseline="0" dirty="0" err="1" smtClean="0"/>
                        <a:t>cài</a:t>
                      </a:r>
                      <a:r>
                        <a:rPr lang="en-US" sz="1800" baseline="0" dirty="0" smtClean="0"/>
                        <a:t> app</a:t>
                      </a:r>
                      <a:endParaRPr lang="vi-VN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Cài</a:t>
                      </a:r>
                      <a:r>
                        <a:rPr lang="en-US" sz="1800" baseline="0" dirty="0" smtClean="0"/>
                        <a:t> app </a:t>
                      </a:r>
                      <a:r>
                        <a:rPr lang="en-US" sz="1800" baseline="0" dirty="0" err="1" smtClean="0"/>
                        <a:t>nên</a:t>
                      </a:r>
                      <a:r>
                        <a:rPr lang="en-US" sz="1800" baseline="0" dirty="0" smtClean="0"/>
                        <a:t> </a:t>
                      </a:r>
                      <a:r>
                        <a:rPr lang="en-US" sz="1800" baseline="0" dirty="0" err="1" smtClean="0"/>
                        <a:t>cài</a:t>
                      </a:r>
                      <a:r>
                        <a:rPr lang="en-US" sz="1800" baseline="0" dirty="0" smtClean="0"/>
                        <a:t> lib</a:t>
                      </a:r>
                      <a:endParaRPr lang="vi-VN" sz="1800" dirty="0"/>
                    </a:p>
                  </a:txBody>
                  <a:tcPr/>
                </a:tc>
              </a:tr>
              <a:tr h="348383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Weak</a:t>
                      </a:r>
                      <a:endParaRPr lang="vi-VN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Recommends</a:t>
                      </a:r>
                      <a:endParaRPr lang="vi-VN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Supplements</a:t>
                      </a:r>
                      <a:endParaRPr lang="vi-VN" sz="1800" dirty="0"/>
                    </a:p>
                  </a:txBody>
                  <a:tcPr/>
                </a:tc>
              </a:tr>
              <a:tr h="348383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Very</a:t>
                      </a:r>
                      <a:r>
                        <a:rPr lang="en-US" sz="1800" baseline="0" dirty="0" smtClean="0"/>
                        <a:t> weak</a:t>
                      </a:r>
                      <a:endParaRPr lang="vi-VN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Suggests</a:t>
                      </a:r>
                      <a:endParaRPr lang="vi-VN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Enhances</a:t>
                      </a:r>
                      <a:endParaRPr lang="vi-VN" sz="18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28487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 err="1"/>
              <a:t>Môi</a:t>
            </a:r>
            <a:r>
              <a:rPr lang="en-US" dirty="0"/>
              <a:t> </a:t>
            </a:r>
            <a:r>
              <a:rPr lang="en-US" dirty="0" err="1"/>
              <a:t>trường</a:t>
            </a:r>
            <a:r>
              <a:rPr lang="en-US" dirty="0"/>
              <a:t> </a:t>
            </a:r>
            <a:r>
              <a:rPr lang="en-US" dirty="0" err="1"/>
              <a:t>phát</a:t>
            </a:r>
            <a:r>
              <a:rPr lang="en-US" dirty="0"/>
              <a:t> </a:t>
            </a:r>
            <a:r>
              <a:rPr lang="en-US" dirty="0" err="1"/>
              <a:t>triển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mềm</a:t>
            </a:r>
            <a:r>
              <a:rPr lang="en-US" dirty="0"/>
              <a:t> </a:t>
            </a:r>
            <a:endParaRPr lang="vi-VN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92608-F581-40EA-8D91-AF1134355C16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12</a:t>
            </a:fld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  <p:pic>
        <p:nvPicPr>
          <p:cNvPr id="2052" name="Picture 4" descr="ENodeB 4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56" t="8340" r="20973" b="6389"/>
          <a:stretch/>
        </p:blipFill>
        <p:spPr bwMode="auto">
          <a:xfrm>
            <a:off x="8271246" y="4412587"/>
            <a:ext cx="1678075" cy="1597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Thiáº¿t bá» EnodeB 4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607" y="4664201"/>
            <a:ext cx="2469931" cy="1136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Xilinx vector logo free download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75" t="35168" r="475" b="34178"/>
          <a:stretch/>
        </p:blipFill>
        <p:spPr bwMode="auto">
          <a:xfrm>
            <a:off x="8907022" y="2199801"/>
            <a:ext cx="2675378" cy="820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Xilinx Virtex UltraScale+ FPGA VCU1525 Acceleration Development Kit"/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2F2F2"/>
              </a:clrFrom>
              <a:clrTo>
                <a:srgbClr val="F2F2F2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456" b="35778"/>
          <a:stretch/>
        </p:blipFill>
        <p:spPr bwMode="auto">
          <a:xfrm>
            <a:off x="6304354" y="2225124"/>
            <a:ext cx="2805929" cy="794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nxp-logo-rgb-ppt.jpg | Icon Labs"/>
          <p:cNvPicPr>
            <a:picLocks noChangeAspect="1" noChangeArrowheads="1"/>
          </p:cNvPicPr>
          <p:nvPr/>
        </p:nvPicPr>
        <p:blipFill rotWithShape="1"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83" t="21369" r="12416" b="22961"/>
          <a:stretch/>
        </p:blipFill>
        <p:spPr bwMode="auto">
          <a:xfrm>
            <a:off x="1141536" y="2238982"/>
            <a:ext cx="2343150" cy="916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214626" y="3905150"/>
            <a:ext cx="1817894" cy="447676"/>
          </a:xfrm>
          <a:prstGeom prst="rect">
            <a:avLst/>
          </a:prstGeom>
          <a:ln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r>
              <a:rPr lang="en-US" sz="2400" dirty="0" smtClean="0"/>
              <a:t>Flex-Builder</a:t>
            </a:r>
            <a:endParaRPr lang="vi-VN" sz="2400" dirty="0"/>
          </a:p>
        </p:txBody>
      </p:sp>
      <p:sp>
        <p:nvSpPr>
          <p:cNvPr id="16" name="TextBox 15"/>
          <p:cNvSpPr txBox="1"/>
          <p:nvPr/>
        </p:nvSpPr>
        <p:spPr>
          <a:xfrm>
            <a:off x="8299778" y="3826124"/>
            <a:ext cx="1817894" cy="447676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pPr algn="ctr"/>
            <a:r>
              <a:rPr lang="en-US" sz="2400" dirty="0" err="1" smtClean="0"/>
              <a:t>Petalinux</a:t>
            </a:r>
            <a:endParaRPr lang="vi-VN" sz="2400" dirty="0"/>
          </a:p>
        </p:txBody>
      </p:sp>
      <p:pic>
        <p:nvPicPr>
          <p:cNvPr id="2062" name="Picture 14" descr="cmake / kdevelop 4 | Invalidmagic's Blog"/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9659" y="3624920"/>
            <a:ext cx="2440038" cy="674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5321212" y="5743471"/>
            <a:ext cx="974240" cy="447676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pPr algn="ctr"/>
            <a:r>
              <a:rPr lang="en-US" sz="2400" dirty="0" smtClean="0"/>
              <a:t>OAM</a:t>
            </a:r>
            <a:endParaRPr lang="vi-VN" sz="24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194711" y="4499565"/>
            <a:ext cx="1240362" cy="1243906"/>
          </a:xfrm>
          <a:prstGeom prst="rect">
            <a:avLst/>
          </a:prstGeom>
        </p:spPr>
      </p:pic>
      <p:pic>
        <p:nvPicPr>
          <p:cNvPr id="2066" name="Picture 18" descr="SNMP Software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4827" y="2374950"/>
            <a:ext cx="1209702" cy="644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13181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ular Callout 5"/>
          <p:cNvSpPr/>
          <p:nvPr/>
        </p:nvSpPr>
        <p:spPr>
          <a:xfrm>
            <a:off x="229700" y="1300910"/>
            <a:ext cx="562858" cy="3456148"/>
          </a:xfrm>
          <a:prstGeom prst="wedgeRoundRectCallout">
            <a:avLst>
              <a:gd name="adj1" fmla="val 161222"/>
              <a:gd name="adj2" fmla="val 42313"/>
              <a:gd name="adj3" fmla="val 16667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>
                <a:solidFill>
                  <a:srgbClr val="002060"/>
                </a:solidFill>
              </a:rPr>
              <a:t>Môi trường phát triển phần mềm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92608-F581-40EA-8D91-AF1134355C16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13</a:t>
            </a:fld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pPr lvl="0"/>
            <a:r>
              <a:rPr lang="en-US" dirty="0" err="1" smtClean="0"/>
              <a:t>Phát</a:t>
            </a:r>
            <a:r>
              <a:rPr lang="en-US" dirty="0" smtClean="0"/>
              <a:t> </a:t>
            </a:r>
            <a:r>
              <a:rPr lang="en-US" dirty="0" err="1" smtClean="0"/>
              <a:t>triển</a:t>
            </a:r>
            <a:r>
              <a:rPr lang="en-US" dirty="0" smtClean="0"/>
              <a:t> </a:t>
            </a:r>
            <a:r>
              <a:rPr lang="en-US" dirty="0" err="1" smtClean="0"/>
              <a:t>phần</a:t>
            </a:r>
            <a:r>
              <a:rPr lang="en-US" dirty="0" smtClean="0"/>
              <a:t> </a:t>
            </a:r>
            <a:r>
              <a:rPr lang="en-US" dirty="0" err="1" smtClean="0"/>
              <a:t>mềm</a:t>
            </a:r>
            <a:r>
              <a:rPr lang="en-US" dirty="0" smtClean="0"/>
              <a:t> BBU (Flex-Builder)</a:t>
            </a:r>
            <a:endParaRPr lang="vi-VN" dirty="0"/>
          </a:p>
        </p:txBody>
      </p:sp>
      <p:grpSp>
        <p:nvGrpSpPr>
          <p:cNvPr id="8" name="Group 7"/>
          <p:cNvGrpSpPr/>
          <p:nvPr/>
        </p:nvGrpSpPr>
        <p:grpSpPr>
          <a:xfrm>
            <a:off x="901199" y="1210193"/>
            <a:ext cx="854465" cy="854465"/>
            <a:chOff x="241733" y="237736"/>
            <a:chExt cx="854465" cy="854465"/>
          </a:xfrm>
        </p:grpSpPr>
        <p:sp>
          <p:nvSpPr>
            <p:cNvPr id="9" name="Oval 8"/>
            <p:cNvSpPr/>
            <p:nvPr userDrawn="1"/>
          </p:nvSpPr>
          <p:spPr>
            <a:xfrm>
              <a:off x="241733" y="237736"/>
              <a:ext cx="854465" cy="854465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 userDrawn="1"/>
          </p:nvSpPr>
          <p:spPr>
            <a:xfrm>
              <a:off x="348822" y="344825"/>
              <a:ext cx="640287" cy="640287"/>
            </a:xfrm>
            <a:prstGeom prst="ellipse">
              <a:avLst/>
            </a:prstGeom>
            <a:solidFill>
              <a:srgbClr val="DBDB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Content Placeholder 12" descr="File:&lt;strong&gt;Icon&lt;/strong&gt; &lt;strong&gt;deployment&lt;/strong&gt;-300x300.png - Wikimedia Commons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ACDF6D"/>
              </a:clrFrom>
              <a:clrTo>
                <a:srgbClr val="ACDF6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790" y="1300910"/>
            <a:ext cx="672876" cy="672876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1069585" y="2556393"/>
            <a:ext cx="854465" cy="854465"/>
            <a:chOff x="241733" y="237736"/>
            <a:chExt cx="854465" cy="854465"/>
          </a:xfrm>
        </p:grpSpPr>
        <p:sp>
          <p:nvSpPr>
            <p:cNvPr id="13" name="Oval 12"/>
            <p:cNvSpPr/>
            <p:nvPr userDrawn="1"/>
          </p:nvSpPr>
          <p:spPr>
            <a:xfrm>
              <a:off x="241733" y="237736"/>
              <a:ext cx="854465" cy="854465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 userDrawn="1"/>
          </p:nvSpPr>
          <p:spPr>
            <a:xfrm>
              <a:off x="348822" y="344825"/>
              <a:ext cx="640287" cy="640287"/>
            </a:xfrm>
            <a:prstGeom prst="ellipse">
              <a:avLst/>
            </a:prstGeom>
            <a:solidFill>
              <a:srgbClr val="DBDB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887996" y="3902593"/>
            <a:ext cx="854465" cy="854465"/>
            <a:chOff x="241733" y="237736"/>
            <a:chExt cx="854465" cy="854465"/>
          </a:xfrm>
        </p:grpSpPr>
        <p:sp>
          <p:nvSpPr>
            <p:cNvPr id="16" name="Oval 15"/>
            <p:cNvSpPr/>
            <p:nvPr userDrawn="1"/>
          </p:nvSpPr>
          <p:spPr>
            <a:xfrm>
              <a:off x="241733" y="237736"/>
              <a:ext cx="854465" cy="854465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 userDrawn="1"/>
          </p:nvSpPr>
          <p:spPr>
            <a:xfrm>
              <a:off x="348822" y="344825"/>
              <a:ext cx="640287" cy="640287"/>
            </a:xfrm>
            <a:prstGeom prst="ellipse">
              <a:avLst/>
            </a:prstGeom>
            <a:solidFill>
              <a:srgbClr val="DBDB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8" name="Picture 17" descr="&lt;strong&gt;Icons&lt;/strong&gt; Matt &lt;strong&gt;Package&lt;/strong&gt; · Free vector graphic on Pixabay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60" t="19638" r="14421" b="20540"/>
          <a:stretch/>
        </p:blipFill>
        <p:spPr>
          <a:xfrm>
            <a:off x="1231399" y="2716894"/>
            <a:ext cx="552450" cy="488949"/>
          </a:xfrm>
          <a:prstGeom prst="rect">
            <a:avLst/>
          </a:prstGeom>
        </p:spPr>
      </p:pic>
      <p:pic>
        <p:nvPicPr>
          <p:cNvPr id="19" name="Picture 18" descr="File:Vg &lt;strong&gt;development icon&lt;/strong&gt;.svg - 維基百科，自由的百科全書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957" y="4117554"/>
            <a:ext cx="424542" cy="424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937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92608-F581-40EA-8D91-AF1134355C16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14</a:t>
            </a:fld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732183" y="2824203"/>
            <a:ext cx="8727633" cy="1107996"/>
          </a:xfrm>
          <a:prstGeom prst="rect">
            <a:avLst/>
          </a:prstGeom>
          <a:noFill/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b="1" cap="none" spc="0" dirty="0" err="1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Cám</a:t>
            </a:r>
            <a:r>
              <a:rPr lang="en-US" sz="6600" b="1" cap="none" spc="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 </a:t>
            </a:r>
            <a:r>
              <a:rPr lang="en-US" sz="6600" b="1" cap="none" spc="0" dirty="0" err="1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ơn</a:t>
            </a:r>
            <a:r>
              <a:rPr lang="en-US" sz="6600" b="1" cap="none" spc="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 </a:t>
            </a:r>
            <a:r>
              <a:rPr lang="en-US" sz="6600" b="1" cap="none" spc="0" dirty="0" err="1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đã</a:t>
            </a:r>
            <a:r>
              <a:rPr lang="en-US" sz="6600" b="1" cap="none" spc="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 </a:t>
            </a:r>
            <a:r>
              <a:rPr lang="en-US" sz="6600" b="1" cap="none" spc="0" dirty="0" err="1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theo</a:t>
            </a:r>
            <a:r>
              <a:rPr lang="en-US" sz="6600" b="1" cap="none" spc="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 </a:t>
            </a:r>
            <a:r>
              <a:rPr lang="en-US" sz="6600" b="1" cap="none" spc="0" dirty="0" err="1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dõi</a:t>
            </a:r>
            <a:endParaRPr lang="en-US" sz="66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950136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ular Callout 5"/>
          <p:cNvSpPr/>
          <p:nvPr/>
        </p:nvSpPr>
        <p:spPr>
          <a:xfrm>
            <a:off x="229700" y="1300910"/>
            <a:ext cx="562858" cy="3456148"/>
          </a:xfrm>
          <a:prstGeom prst="wedgeRoundRectCallout">
            <a:avLst>
              <a:gd name="adj1" fmla="val 133888"/>
              <a:gd name="adj2" fmla="val -39969"/>
              <a:gd name="adj3" fmla="val 16667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Triển</a:t>
            </a:r>
            <a:r>
              <a:rPr lang="en-US" dirty="0" smtClean="0"/>
              <a:t> </a:t>
            </a:r>
            <a:r>
              <a:rPr lang="en-US" dirty="0" err="1" smtClean="0"/>
              <a:t>khai</a:t>
            </a:r>
            <a:r>
              <a:rPr lang="en-US" dirty="0" smtClean="0"/>
              <a:t> </a:t>
            </a:r>
            <a:r>
              <a:rPr lang="en-US" dirty="0" err="1" smtClean="0"/>
              <a:t>phần</a:t>
            </a:r>
            <a:r>
              <a:rPr lang="en-US" dirty="0" smtClean="0"/>
              <a:t> </a:t>
            </a:r>
            <a:r>
              <a:rPr lang="en-US" dirty="0" err="1" smtClean="0"/>
              <a:t>mềm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92608-F581-40EA-8D91-AF1134355C16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15</a:t>
            </a:fld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 smtClean="0"/>
              <a:t>Mô</a:t>
            </a:r>
            <a:r>
              <a:rPr lang="en-US" dirty="0" smtClean="0"/>
              <a:t> </a:t>
            </a:r>
            <a:r>
              <a:rPr lang="en-US" dirty="0" err="1" smtClean="0"/>
              <a:t>hình</a:t>
            </a:r>
            <a:r>
              <a:rPr lang="en-US" dirty="0" smtClean="0"/>
              <a:t> </a:t>
            </a:r>
            <a:r>
              <a:rPr lang="en-US" dirty="0" err="1" smtClean="0"/>
              <a:t>triển</a:t>
            </a:r>
            <a:r>
              <a:rPr lang="en-US" dirty="0" smtClean="0"/>
              <a:t> </a:t>
            </a:r>
            <a:r>
              <a:rPr lang="en-US" dirty="0" err="1" smtClean="0"/>
              <a:t>khai</a:t>
            </a:r>
            <a:r>
              <a:rPr lang="en-US" dirty="0" smtClean="0"/>
              <a:t> </a:t>
            </a:r>
            <a:r>
              <a:rPr lang="en-US" dirty="0" err="1" smtClean="0"/>
              <a:t>phần</a:t>
            </a:r>
            <a:r>
              <a:rPr lang="en-US" dirty="0" smtClean="0"/>
              <a:t> </a:t>
            </a:r>
            <a:r>
              <a:rPr lang="en-US" dirty="0" err="1" smtClean="0"/>
              <a:t>mềm</a:t>
            </a:r>
            <a:r>
              <a:rPr lang="en-US" dirty="0" smtClean="0"/>
              <a:t> 5G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901199" y="1210193"/>
            <a:ext cx="854465" cy="854465"/>
            <a:chOff x="241733" y="237736"/>
            <a:chExt cx="854465" cy="854465"/>
          </a:xfrm>
        </p:grpSpPr>
        <p:sp>
          <p:nvSpPr>
            <p:cNvPr id="9" name="Oval 8"/>
            <p:cNvSpPr/>
            <p:nvPr userDrawn="1"/>
          </p:nvSpPr>
          <p:spPr>
            <a:xfrm>
              <a:off x="241733" y="237736"/>
              <a:ext cx="854465" cy="854465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 userDrawn="1"/>
          </p:nvSpPr>
          <p:spPr>
            <a:xfrm>
              <a:off x="348822" y="344825"/>
              <a:ext cx="640287" cy="640287"/>
            </a:xfrm>
            <a:prstGeom prst="ellipse">
              <a:avLst/>
            </a:prstGeom>
            <a:solidFill>
              <a:srgbClr val="DBDB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Content Placeholder 12" descr="File:&lt;strong&gt;Icon&lt;/strong&gt; &lt;strong&gt;deployment&lt;/strong&gt;-300x300.png - Wikimedia Commons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ACDF6D"/>
              </a:clrFrom>
              <a:clrTo>
                <a:srgbClr val="ACDF6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790" y="1300910"/>
            <a:ext cx="672876" cy="672876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1069585" y="2556393"/>
            <a:ext cx="854465" cy="854465"/>
            <a:chOff x="241733" y="237736"/>
            <a:chExt cx="854465" cy="854465"/>
          </a:xfrm>
        </p:grpSpPr>
        <p:sp>
          <p:nvSpPr>
            <p:cNvPr id="13" name="Oval 12"/>
            <p:cNvSpPr/>
            <p:nvPr userDrawn="1"/>
          </p:nvSpPr>
          <p:spPr>
            <a:xfrm>
              <a:off x="241733" y="237736"/>
              <a:ext cx="854465" cy="854465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 userDrawn="1"/>
          </p:nvSpPr>
          <p:spPr>
            <a:xfrm>
              <a:off x="348822" y="344825"/>
              <a:ext cx="640287" cy="640287"/>
            </a:xfrm>
            <a:prstGeom prst="ellipse">
              <a:avLst/>
            </a:prstGeom>
            <a:solidFill>
              <a:srgbClr val="DBDB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887996" y="3902593"/>
            <a:ext cx="854465" cy="854465"/>
            <a:chOff x="241733" y="237736"/>
            <a:chExt cx="854465" cy="854465"/>
          </a:xfrm>
        </p:grpSpPr>
        <p:sp>
          <p:nvSpPr>
            <p:cNvPr id="16" name="Oval 15"/>
            <p:cNvSpPr/>
            <p:nvPr userDrawn="1"/>
          </p:nvSpPr>
          <p:spPr>
            <a:xfrm>
              <a:off x="241733" y="237736"/>
              <a:ext cx="854465" cy="854465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 userDrawn="1"/>
          </p:nvSpPr>
          <p:spPr>
            <a:xfrm>
              <a:off x="348822" y="344825"/>
              <a:ext cx="640287" cy="640287"/>
            </a:xfrm>
            <a:prstGeom prst="ellipse">
              <a:avLst/>
            </a:prstGeom>
            <a:solidFill>
              <a:srgbClr val="DBDB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8" name="Picture 17" descr="&lt;strong&gt;Icons&lt;/strong&gt; Matt &lt;strong&gt;Package&lt;/strong&gt; · Free vector graphic on Pixabay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60" t="19638" r="14421" b="20540"/>
          <a:stretch/>
        </p:blipFill>
        <p:spPr>
          <a:xfrm>
            <a:off x="1231399" y="2716894"/>
            <a:ext cx="552450" cy="488949"/>
          </a:xfrm>
          <a:prstGeom prst="rect">
            <a:avLst/>
          </a:prstGeom>
        </p:spPr>
      </p:pic>
      <p:pic>
        <p:nvPicPr>
          <p:cNvPr id="19" name="Picture 18" descr="File:Vg &lt;strong&gt;development icon&lt;/strong&gt;.svg - 維基百科，自由的百科全書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957" y="4117554"/>
            <a:ext cx="424542" cy="424542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2201077" y="1696991"/>
            <a:ext cx="2474982" cy="1423283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dirty="0" err="1" smtClean="0"/>
              <a:t>gNodeB</a:t>
            </a:r>
            <a:r>
              <a:rPr lang="en-US" dirty="0" smtClean="0"/>
              <a:t> server</a:t>
            </a:r>
            <a:endParaRPr lang="en-US" dirty="0"/>
          </a:p>
        </p:txBody>
      </p:sp>
      <p:pic>
        <p:nvPicPr>
          <p:cNvPr id="23" name="Picture 22" descr="File:Icons8 flat &lt;strong&gt;folder&lt;/strong&gt;.svg - Wikimedia Commons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262" y="1938616"/>
            <a:ext cx="1169022" cy="1169022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2145927" y="3928263"/>
            <a:ext cx="2585281" cy="1301278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2000" b="1" dirty="0" smtClean="0"/>
              <a:t>CU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Cài</a:t>
            </a:r>
            <a:r>
              <a:rPr lang="en-US" dirty="0" smtClean="0"/>
              <a:t> SSH </a:t>
            </a:r>
            <a:r>
              <a:rPr lang="en-US" dirty="0" err="1" smtClean="0"/>
              <a:t>chuyển</a:t>
            </a:r>
            <a:r>
              <a:rPr lang="en-US" dirty="0" smtClean="0"/>
              <a:t> </a:t>
            </a:r>
            <a:r>
              <a:rPr lang="en-US" dirty="0" err="1" smtClean="0"/>
              <a:t>tiếp</a:t>
            </a:r>
            <a:r>
              <a:rPr lang="en-US" dirty="0" smtClean="0"/>
              <a:t> CU </a:t>
            </a:r>
            <a:r>
              <a:rPr lang="en-US" dirty="0" err="1" smtClean="0"/>
              <a:t>lên</a:t>
            </a:r>
            <a:r>
              <a:rPr lang="en-US" dirty="0" smtClean="0"/>
              <a:t> </a:t>
            </a:r>
            <a:r>
              <a:rPr lang="en-US" dirty="0" err="1" smtClean="0"/>
              <a:t>gNodeB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9184420" y="3902594"/>
            <a:ext cx="2474982" cy="1326948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2000" b="1" dirty="0" smtClean="0"/>
              <a:t>RU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Cài</a:t>
            </a:r>
            <a:r>
              <a:rPr lang="en-US" dirty="0" smtClean="0"/>
              <a:t> </a:t>
            </a:r>
            <a:r>
              <a:rPr lang="en-US" dirty="0" err="1" smtClean="0"/>
              <a:t>yum.conf</a:t>
            </a:r>
            <a:r>
              <a:rPr lang="en-US" dirty="0" smtClean="0"/>
              <a:t> proxy </a:t>
            </a:r>
            <a:r>
              <a:rPr lang="en-US" dirty="0" err="1" smtClean="0"/>
              <a:t>đến</a:t>
            </a:r>
            <a:r>
              <a:rPr lang="en-US" dirty="0" smtClean="0"/>
              <a:t> DU</a:t>
            </a:r>
          </a:p>
        </p:txBody>
      </p:sp>
      <p:cxnSp>
        <p:nvCxnSpPr>
          <p:cNvPr id="27" name="Straight Connector 26"/>
          <p:cNvCxnSpPr>
            <a:stCxn id="20" idx="2"/>
            <a:endCxn id="24" idx="0"/>
          </p:cNvCxnSpPr>
          <p:nvPr/>
        </p:nvCxnSpPr>
        <p:spPr>
          <a:xfrm>
            <a:off x="3438568" y="3120274"/>
            <a:ext cx="0" cy="807989"/>
          </a:xfrm>
          <a:prstGeom prst="line">
            <a:avLst/>
          </a:prstGeom>
          <a:ln w="3810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5301784" y="3902593"/>
            <a:ext cx="3284278" cy="1326948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2000" b="1" dirty="0"/>
              <a:t>D</a:t>
            </a:r>
            <a:r>
              <a:rPr lang="en-US" sz="2000" b="1" dirty="0" smtClean="0"/>
              <a:t>U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Cài</a:t>
            </a:r>
            <a:r>
              <a:rPr lang="en-US" dirty="0" smtClean="0"/>
              <a:t> </a:t>
            </a:r>
            <a:r>
              <a:rPr lang="en-US" dirty="0" err="1" smtClean="0"/>
              <a:t>yum.conf</a:t>
            </a:r>
            <a:r>
              <a:rPr lang="en-US" dirty="0" smtClean="0"/>
              <a:t> proxy </a:t>
            </a:r>
            <a:r>
              <a:rPr lang="en-US" dirty="0" err="1" smtClean="0"/>
              <a:t>đến</a:t>
            </a:r>
            <a:r>
              <a:rPr lang="en-US" dirty="0" smtClean="0"/>
              <a:t> CU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Cài</a:t>
            </a:r>
            <a:r>
              <a:rPr lang="en-US" dirty="0" smtClean="0"/>
              <a:t> SSH </a:t>
            </a:r>
            <a:r>
              <a:rPr lang="en-US" dirty="0" err="1" smtClean="0"/>
              <a:t>chuyển</a:t>
            </a:r>
            <a:r>
              <a:rPr lang="en-US" dirty="0" smtClean="0"/>
              <a:t> </a:t>
            </a:r>
            <a:r>
              <a:rPr lang="en-US" dirty="0" err="1" smtClean="0"/>
              <a:t>tiếp</a:t>
            </a:r>
            <a:r>
              <a:rPr lang="en-US" dirty="0" smtClean="0"/>
              <a:t> DU </a:t>
            </a:r>
            <a:r>
              <a:rPr lang="en-US" dirty="0" err="1" smtClean="0"/>
              <a:t>lên</a:t>
            </a:r>
            <a:r>
              <a:rPr lang="en-US" dirty="0" smtClean="0"/>
              <a:t> CU</a:t>
            </a:r>
          </a:p>
          <a:p>
            <a:endParaRPr lang="en-US" dirty="0" smtClean="0"/>
          </a:p>
        </p:txBody>
      </p:sp>
      <p:cxnSp>
        <p:nvCxnSpPr>
          <p:cNvPr id="32" name="Straight Connector 31"/>
          <p:cNvCxnSpPr>
            <a:stCxn id="24" idx="3"/>
            <a:endCxn id="25" idx="1"/>
          </p:cNvCxnSpPr>
          <p:nvPr/>
        </p:nvCxnSpPr>
        <p:spPr>
          <a:xfrm flipV="1">
            <a:off x="4731208" y="4566067"/>
            <a:ext cx="570576" cy="12835"/>
          </a:xfrm>
          <a:prstGeom prst="line">
            <a:avLst/>
          </a:prstGeom>
          <a:ln w="3810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25" idx="3"/>
            <a:endCxn id="26" idx="1"/>
          </p:cNvCxnSpPr>
          <p:nvPr/>
        </p:nvCxnSpPr>
        <p:spPr>
          <a:xfrm>
            <a:off x="8586062" y="4566067"/>
            <a:ext cx="598358" cy="1"/>
          </a:xfrm>
          <a:prstGeom prst="line">
            <a:avLst/>
          </a:prstGeom>
          <a:ln w="3810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5295167" y="1487655"/>
            <a:ext cx="545737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CU </a:t>
            </a:r>
            <a:r>
              <a:rPr lang="en-US" dirty="0" err="1" smtClean="0"/>
              <a:t>kết</a:t>
            </a:r>
            <a:r>
              <a:rPr lang="en-US" dirty="0" smtClean="0"/>
              <a:t> </a:t>
            </a:r>
            <a:r>
              <a:rPr lang="en-US" dirty="0" err="1" smtClean="0"/>
              <a:t>nối</a:t>
            </a:r>
            <a:r>
              <a:rPr lang="en-US" dirty="0" smtClean="0"/>
              <a:t> </a:t>
            </a:r>
            <a:r>
              <a:rPr lang="en-US" dirty="0" err="1" smtClean="0"/>
              <a:t>trực</a:t>
            </a:r>
            <a:r>
              <a:rPr lang="en-US" dirty="0" smtClean="0"/>
              <a:t> </a:t>
            </a:r>
            <a:r>
              <a:rPr lang="en-US" dirty="0" err="1" smtClean="0"/>
              <a:t>tiếp</a:t>
            </a:r>
            <a:r>
              <a:rPr lang="en-US" dirty="0" smtClean="0"/>
              <a:t> </a:t>
            </a:r>
            <a:r>
              <a:rPr lang="en-US" dirty="0" err="1" smtClean="0"/>
              <a:t>với</a:t>
            </a:r>
            <a:r>
              <a:rPr lang="en-US" dirty="0" smtClean="0"/>
              <a:t> yum repository </a:t>
            </a:r>
            <a:r>
              <a:rPr lang="en-US" dirty="0" err="1" smtClean="0"/>
              <a:t>tại</a:t>
            </a:r>
            <a:r>
              <a:rPr lang="en-US" dirty="0" smtClean="0"/>
              <a:t> </a:t>
            </a:r>
            <a:r>
              <a:rPr lang="en-US" dirty="0" err="1" smtClean="0"/>
              <a:t>gNodeB</a:t>
            </a:r>
            <a:r>
              <a:rPr lang="en-US" dirty="0" smtClean="0"/>
              <a:t> server.</a:t>
            </a:r>
          </a:p>
          <a:p>
            <a:r>
              <a:rPr lang="en-US" dirty="0" smtClean="0"/>
              <a:t>DU </a:t>
            </a:r>
            <a:r>
              <a:rPr lang="en-US" dirty="0" err="1" smtClean="0"/>
              <a:t>kết</a:t>
            </a:r>
            <a:r>
              <a:rPr lang="en-US" dirty="0" smtClean="0"/>
              <a:t> </a:t>
            </a:r>
            <a:r>
              <a:rPr lang="en-US" dirty="0" err="1" smtClean="0"/>
              <a:t>nối</a:t>
            </a:r>
            <a:r>
              <a:rPr lang="en-US" dirty="0" smtClean="0"/>
              <a:t> </a:t>
            </a:r>
            <a:r>
              <a:rPr lang="en-US" dirty="0" err="1" smtClean="0"/>
              <a:t>với</a:t>
            </a:r>
            <a:r>
              <a:rPr lang="en-US" dirty="0" smtClean="0"/>
              <a:t> yum repository </a:t>
            </a:r>
            <a:r>
              <a:rPr lang="en-US" dirty="0" err="1" smtClean="0"/>
              <a:t>tại</a:t>
            </a:r>
            <a:r>
              <a:rPr lang="en-US" dirty="0" smtClean="0"/>
              <a:t> </a:t>
            </a:r>
            <a:r>
              <a:rPr lang="en-US" dirty="0" err="1" smtClean="0"/>
              <a:t>gNodeB</a:t>
            </a:r>
            <a:r>
              <a:rPr lang="en-US" dirty="0" smtClean="0"/>
              <a:t> server </a:t>
            </a:r>
            <a:r>
              <a:rPr lang="en-US" dirty="0" err="1" smtClean="0"/>
              <a:t>thông</a:t>
            </a:r>
            <a:r>
              <a:rPr lang="en-US" dirty="0" smtClean="0"/>
              <a:t> qua CU. Proxy </a:t>
            </a:r>
            <a:r>
              <a:rPr lang="en-US" dirty="0" err="1" smtClean="0"/>
              <a:t>khởi</a:t>
            </a:r>
            <a:r>
              <a:rPr lang="en-US" dirty="0" smtClean="0"/>
              <a:t> </a:t>
            </a:r>
            <a:r>
              <a:rPr lang="en-US" dirty="0" err="1" smtClean="0"/>
              <a:t>tạo</a:t>
            </a:r>
            <a:r>
              <a:rPr lang="en-US" dirty="0" smtClean="0"/>
              <a:t> </a:t>
            </a:r>
            <a:r>
              <a:rPr lang="en-US" dirty="0" err="1" smtClean="0"/>
              <a:t>bởi</a:t>
            </a:r>
            <a:r>
              <a:rPr lang="en-US" dirty="0" smtClean="0"/>
              <a:t> </a:t>
            </a:r>
            <a:r>
              <a:rPr lang="en-US" dirty="0" err="1" smtClean="0"/>
              <a:t>ssh</a:t>
            </a:r>
            <a:endParaRPr lang="en-US" dirty="0" smtClean="0"/>
          </a:p>
          <a:p>
            <a:r>
              <a:rPr lang="en-US" dirty="0" smtClean="0"/>
              <a:t>RU </a:t>
            </a:r>
            <a:r>
              <a:rPr lang="en-US" dirty="0" err="1" smtClean="0"/>
              <a:t>kết</a:t>
            </a:r>
            <a:r>
              <a:rPr lang="en-US" dirty="0" smtClean="0"/>
              <a:t> </a:t>
            </a:r>
            <a:r>
              <a:rPr lang="en-US" dirty="0" err="1" smtClean="0"/>
              <a:t>nối</a:t>
            </a:r>
            <a:r>
              <a:rPr lang="en-US" dirty="0" smtClean="0"/>
              <a:t> </a:t>
            </a:r>
            <a:r>
              <a:rPr lang="en-US" dirty="0" err="1" smtClean="0"/>
              <a:t>với</a:t>
            </a:r>
            <a:r>
              <a:rPr lang="en-US" dirty="0" smtClean="0"/>
              <a:t> yum repository </a:t>
            </a:r>
            <a:r>
              <a:rPr lang="en-US" dirty="0" err="1" smtClean="0"/>
              <a:t>tại</a:t>
            </a:r>
            <a:r>
              <a:rPr lang="en-US" dirty="0" smtClean="0"/>
              <a:t> </a:t>
            </a:r>
            <a:r>
              <a:rPr lang="en-US" dirty="0" err="1" smtClean="0"/>
              <a:t>gNodeB</a:t>
            </a:r>
            <a:r>
              <a:rPr lang="en-US" dirty="0" smtClean="0"/>
              <a:t> server </a:t>
            </a:r>
            <a:r>
              <a:rPr lang="en-US" dirty="0" err="1" smtClean="0"/>
              <a:t>thông</a:t>
            </a:r>
            <a:r>
              <a:rPr lang="en-US" dirty="0" smtClean="0"/>
              <a:t> qua DU </a:t>
            </a:r>
            <a:r>
              <a:rPr lang="en-US" dirty="0" err="1" smtClean="0"/>
              <a:t>và</a:t>
            </a:r>
            <a:r>
              <a:rPr lang="en-US" dirty="0" smtClean="0"/>
              <a:t> CU. DU </a:t>
            </a:r>
            <a:r>
              <a:rPr lang="en-US" dirty="0" err="1" smtClean="0"/>
              <a:t>hỗ</a:t>
            </a:r>
            <a:r>
              <a:rPr lang="en-US" dirty="0" smtClean="0"/>
              <a:t> </a:t>
            </a:r>
            <a:r>
              <a:rPr lang="en-US" dirty="0" err="1" smtClean="0"/>
              <a:t>trợ</a:t>
            </a:r>
            <a:r>
              <a:rPr lang="en-US" dirty="0" smtClean="0"/>
              <a:t> port forwarding </a:t>
            </a:r>
            <a:r>
              <a:rPr lang="en-US" dirty="0" err="1" smtClean="0"/>
              <a:t>để</a:t>
            </a:r>
            <a:r>
              <a:rPr lang="en-US" dirty="0" smtClean="0"/>
              <a:t> </a:t>
            </a:r>
            <a:r>
              <a:rPr lang="en-US" dirty="0" err="1" smtClean="0"/>
              <a:t>chuyển</a:t>
            </a:r>
            <a:r>
              <a:rPr lang="en-US" dirty="0" smtClean="0"/>
              <a:t> </a:t>
            </a:r>
            <a:r>
              <a:rPr lang="en-US" dirty="0" err="1" smtClean="0"/>
              <a:t>yêu</a:t>
            </a:r>
            <a:r>
              <a:rPr lang="en-US" dirty="0" smtClean="0"/>
              <a:t> </a:t>
            </a:r>
            <a:r>
              <a:rPr lang="en-US" dirty="0" err="1" smtClean="0"/>
              <a:t>cầu</a:t>
            </a:r>
            <a:r>
              <a:rPr lang="en-US" dirty="0" smtClean="0"/>
              <a:t> yum </a:t>
            </a:r>
            <a:r>
              <a:rPr lang="en-US" dirty="0" err="1" smtClean="0"/>
              <a:t>từ</a:t>
            </a:r>
            <a:r>
              <a:rPr lang="en-US" dirty="0" smtClean="0"/>
              <a:t> RU </a:t>
            </a:r>
            <a:r>
              <a:rPr lang="en-US" dirty="0" err="1" smtClean="0"/>
              <a:t>đến</a:t>
            </a:r>
            <a:r>
              <a:rPr lang="en-US" dirty="0" smtClean="0"/>
              <a:t> proxy CU</a:t>
            </a:r>
            <a:endParaRPr lang="en-US" dirty="0"/>
          </a:p>
        </p:txBody>
      </p:sp>
      <p:sp>
        <p:nvSpPr>
          <p:cNvPr id="70" name="Rectangle 69"/>
          <p:cNvSpPr/>
          <p:nvPr/>
        </p:nvSpPr>
        <p:spPr>
          <a:xfrm>
            <a:off x="3640447" y="2384534"/>
            <a:ext cx="958392" cy="55789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vsftpd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6016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smtClean="0"/>
              <a:t>Mục lục</a:t>
            </a:r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92608-F581-40EA-8D91-AF1134355C16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2</a:t>
            </a:fld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  <p:graphicFrame>
        <p:nvGraphicFramePr>
          <p:cNvPr id="2" name="Content Placeholder 1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4005520004"/>
              </p:ext>
            </p:extLst>
          </p:nvPr>
        </p:nvGraphicFramePr>
        <p:xfrm>
          <a:off x="609600" y="1181100"/>
          <a:ext cx="10972800" cy="4724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962889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ular Callout 5"/>
          <p:cNvSpPr/>
          <p:nvPr/>
        </p:nvSpPr>
        <p:spPr>
          <a:xfrm>
            <a:off x="229700" y="1300910"/>
            <a:ext cx="562858" cy="3456148"/>
          </a:xfrm>
          <a:prstGeom prst="wedgeRoundRectCallout">
            <a:avLst>
              <a:gd name="adj1" fmla="val 167411"/>
              <a:gd name="adj2" fmla="val -45008"/>
              <a:gd name="adj3" fmla="val 16667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solidFill>
                  <a:srgbClr val="002060"/>
                </a:solidFill>
              </a:rPr>
              <a:t>Triển</a:t>
            </a:r>
            <a:r>
              <a:rPr lang="en-US" dirty="0" smtClean="0">
                <a:solidFill>
                  <a:srgbClr val="002060"/>
                </a:solidFill>
              </a:rPr>
              <a:t> </a:t>
            </a:r>
            <a:r>
              <a:rPr lang="en-US" dirty="0" err="1" smtClean="0">
                <a:solidFill>
                  <a:srgbClr val="002060"/>
                </a:solidFill>
              </a:rPr>
              <a:t>khai</a:t>
            </a:r>
            <a:r>
              <a:rPr lang="en-US" dirty="0" smtClean="0">
                <a:solidFill>
                  <a:srgbClr val="002060"/>
                </a:solidFill>
              </a:rPr>
              <a:t> </a:t>
            </a:r>
            <a:r>
              <a:rPr lang="en-US" dirty="0" err="1" smtClean="0">
                <a:solidFill>
                  <a:srgbClr val="002060"/>
                </a:solidFill>
              </a:rPr>
              <a:t>phần</a:t>
            </a:r>
            <a:r>
              <a:rPr lang="en-US" dirty="0" smtClean="0">
                <a:solidFill>
                  <a:srgbClr val="002060"/>
                </a:solidFill>
              </a:rPr>
              <a:t> </a:t>
            </a:r>
            <a:r>
              <a:rPr lang="en-US" dirty="0" err="1" smtClean="0">
                <a:solidFill>
                  <a:srgbClr val="002060"/>
                </a:solidFill>
              </a:rPr>
              <a:t>mềm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92608-F581-40EA-8D91-AF1134355C16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3</a:t>
            </a:fld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 smtClean="0"/>
              <a:t>Luồng</a:t>
            </a:r>
            <a:r>
              <a:rPr lang="en-US" dirty="0" smtClean="0"/>
              <a:t> </a:t>
            </a:r>
            <a:r>
              <a:rPr lang="en-US" dirty="0" err="1" smtClean="0"/>
              <a:t>triển</a:t>
            </a:r>
            <a:r>
              <a:rPr lang="en-US" dirty="0" smtClean="0"/>
              <a:t> </a:t>
            </a:r>
            <a:r>
              <a:rPr lang="en-US" dirty="0" err="1" smtClean="0"/>
              <a:t>khai</a:t>
            </a:r>
            <a:r>
              <a:rPr lang="en-US" dirty="0" smtClean="0"/>
              <a:t> </a:t>
            </a:r>
            <a:r>
              <a:rPr lang="en-US" dirty="0" err="1" smtClean="0"/>
              <a:t>phần</a:t>
            </a:r>
            <a:r>
              <a:rPr lang="en-US" dirty="0" smtClean="0"/>
              <a:t> </a:t>
            </a:r>
            <a:r>
              <a:rPr lang="en-US" dirty="0" err="1" smtClean="0"/>
              <a:t>mềm</a:t>
            </a:r>
            <a:r>
              <a:rPr lang="en-US" dirty="0" smtClean="0"/>
              <a:t> 4G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901199" y="1210193"/>
            <a:ext cx="854465" cy="854465"/>
            <a:chOff x="241733" y="237736"/>
            <a:chExt cx="854465" cy="854465"/>
          </a:xfrm>
        </p:grpSpPr>
        <p:sp>
          <p:nvSpPr>
            <p:cNvPr id="9" name="Oval 8"/>
            <p:cNvSpPr/>
            <p:nvPr userDrawn="1"/>
          </p:nvSpPr>
          <p:spPr>
            <a:xfrm>
              <a:off x="241733" y="237736"/>
              <a:ext cx="854465" cy="854465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 userDrawn="1"/>
          </p:nvSpPr>
          <p:spPr>
            <a:xfrm>
              <a:off x="348822" y="344825"/>
              <a:ext cx="640287" cy="640287"/>
            </a:xfrm>
            <a:prstGeom prst="ellipse">
              <a:avLst/>
            </a:prstGeom>
            <a:solidFill>
              <a:srgbClr val="DBDB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Content Placeholder 12" descr="File:&lt;strong&gt;Icon&lt;/strong&gt; &lt;strong&gt;deployment&lt;/strong&gt;-300x300.png - Wikimedia Commons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ACDF6D"/>
              </a:clrFrom>
              <a:clrTo>
                <a:srgbClr val="ACDF6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790" y="1300910"/>
            <a:ext cx="672876" cy="672876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1069585" y="2556393"/>
            <a:ext cx="854465" cy="854465"/>
            <a:chOff x="241733" y="237736"/>
            <a:chExt cx="854465" cy="854465"/>
          </a:xfrm>
        </p:grpSpPr>
        <p:sp>
          <p:nvSpPr>
            <p:cNvPr id="13" name="Oval 12"/>
            <p:cNvSpPr/>
            <p:nvPr userDrawn="1"/>
          </p:nvSpPr>
          <p:spPr>
            <a:xfrm>
              <a:off x="241733" y="237736"/>
              <a:ext cx="854465" cy="854465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 userDrawn="1"/>
          </p:nvSpPr>
          <p:spPr>
            <a:xfrm>
              <a:off x="348822" y="344825"/>
              <a:ext cx="640287" cy="640287"/>
            </a:xfrm>
            <a:prstGeom prst="ellipse">
              <a:avLst/>
            </a:prstGeom>
            <a:solidFill>
              <a:srgbClr val="DBDB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887996" y="3902593"/>
            <a:ext cx="854465" cy="854465"/>
            <a:chOff x="241733" y="237736"/>
            <a:chExt cx="854465" cy="854465"/>
          </a:xfrm>
        </p:grpSpPr>
        <p:sp>
          <p:nvSpPr>
            <p:cNvPr id="16" name="Oval 15"/>
            <p:cNvSpPr/>
            <p:nvPr userDrawn="1"/>
          </p:nvSpPr>
          <p:spPr>
            <a:xfrm>
              <a:off x="241733" y="237736"/>
              <a:ext cx="854465" cy="854465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 userDrawn="1"/>
          </p:nvSpPr>
          <p:spPr>
            <a:xfrm>
              <a:off x="348822" y="344825"/>
              <a:ext cx="640287" cy="640287"/>
            </a:xfrm>
            <a:prstGeom prst="ellipse">
              <a:avLst/>
            </a:prstGeom>
            <a:solidFill>
              <a:srgbClr val="DBDB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8" name="Picture 17" descr="&lt;strong&gt;Icons&lt;/strong&gt; Matt &lt;strong&gt;Package&lt;/strong&gt; · Free vector graphic on Pixabay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60" t="19638" r="14421" b="20540"/>
          <a:stretch/>
        </p:blipFill>
        <p:spPr>
          <a:xfrm>
            <a:off x="1231399" y="2716894"/>
            <a:ext cx="552450" cy="488949"/>
          </a:xfrm>
          <a:prstGeom prst="rect">
            <a:avLst/>
          </a:prstGeom>
        </p:spPr>
      </p:pic>
      <p:pic>
        <p:nvPicPr>
          <p:cNvPr id="19" name="Picture 18" descr="File:Vg &lt;strong&gt;development icon&lt;/strong&gt;.svg - 維基百科，自由的百科全書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957" y="4117554"/>
            <a:ext cx="424542" cy="424542"/>
          </a:xfrm>
          <a:prstGeom prst="rect">
            <a:avLst/>
          </a:prstGeom>
        </p:spPr>
      </p:pic>
      <p:pic>
        <p:nvPicPr>
          <p:cNvPr id="20" name="Picture 19" descr="Free vector graphic: Profile, Man, User, Home, &lt;strong&gt;Human&lt;/strong&gt; ..."/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3006" y="1300910"/>
            <a:ext cx="737659" cy="685309"/>
          </a:xfrm>
          <a:prstGeom prst="rect">
            <a:avLst/>
          </a:prstGeom>
        </p:spPr>
      </p:pic>
      <p:grpSp>
        <p:nvGrpSpPr>
          <p:cNvPr id="21" name="Group 20"/>
          <p:cNvGrpSpPr/>
          <p:nvPr/>
        </p:nvGrpSpPr>
        <p:grpSpPr>
          <a:xfrm>
            <a:off x="4587194" y="2914909"/>
            <a:ext cx="1302221" cy="1265382"/>
            <a:chOff x="7582341" y="3216591"/>
            <a:chExt cx="1302221" cy="1265382"/>
          </a:xfrm>
        </p:grpSpPr>
        <p:sp>
          <p:nvSpPr>
            <p:cNvPr id="22" name="Rectangle 21"/>
            <p:cNvSpPr/>
            <p:nvPr/>
          </p:nvSpPr>
          <p:spPr>
            <a:xfrm>
              <a:off x="7582341" y="3216591"/>
              <a:ext cx="1302221" cy="1265382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n-US" dirty="0" err="1" smtClean="0"/>
                <a:t>Enodeb</a:t>
              </a:r>
              <a:endParaRPr lang="en-US" dirty="0"/>
            </a:p>
          </p:txBody>
        </p:sp>
        <p:pic>
          <p:nvPicPr>
            <p:cNvPr id="23" name="Picture 2" descr="Image result for server icon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54038" y="3587149"/>
              <a:ext cx="758825" cy="7588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6" name="Picture 25" descr="WWW PNG Transparent Images | PNG All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5755" y="5127729"/>
            <a:ext cx="1065108" cy="1065108"/>
          </a:xfrm>
          <a:prstGeom prst="rect">
            <a:avLst/>
          </a:prstGeom>
        </p:spPr>
      </p:pic>
      <p:pic>
        <p:nvPicPr>
          <p:cNvPr id="28" name="Picture 27" descr="Free vector graphic: Profile, Man, User, Home, &lt;strong&gt;Human&lt;/strong&gt; ..."/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672" y="5292009"/>
            <a:ext cx="792811" cy="736547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8575" y="1157617"/>
            <a:ext cx="959460" cy="959460"/>
          </a:xfrm>
          <a:prstGeom prst="rect">
            <a:avLst/>
          </a:prstGeom>
        </p:spPr>
      </p:pic>
      <p:grpSp>
        <p:nvGrpSpPr>
          <p:cNvPr id="30" name="Group 29"/>
          <p:cNvGrpSpPr/>
          <p:nvPr/>
        </p:nvGrpSpPr>
        <p:grpSpPr>
          <a:xfrm>
            <a:off x="7337768" y="1004657"/>
            <a:ext cx="1302221" cy="1265382"/>
            <a:chOff x="7582341" y="3216591"/>
            <a:chExt cx="1302221" cy="1265382"/>
          </a:xfrm>
        </p:grpSpPr>
        <p:sp>
          <p:nvSpPr>
            <p:cNvPr id="31" name="Rectangle 30"/>
            <p:cNvSpPr/>
            <p:nvPr/>
          </p:nvSpPr>
          <p:spPr>
            <a:xfrm>
              <a:off x="7582341" y="3216591"/>
              <a:ext cx="1302221" cy="1265382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n-US" dirty="0" smtClean="0"/>
                <a:t>LAB</a:t>
              </a:r>
              <a:endParaRPr lang="en-US" dirty="0"/>
            </a:p>
          </p:txBody>
        </p:sp>
        <p:pic>
          <p:nvPicPr>
            <p:cNvPr id="32" name="Picture 2" descr="Image result for server icon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54038" y="3587149"/>
              <a:ext cx="758825" cy="7588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3" name="Picture 3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1314" y="1042262"/>
            <a:ext cx="1190171" cy="1190171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10" cstate="print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63" t="4433" r="27841" b="7125"/>
          <a:stretch/>
        </p:blipFill>
        <p:spPr>
          <a:xfrm>
            <a:off x="7333689" y="4383314"/>
            <a:ext cx="841225" cy="1205757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6733" y="4331121"/>
            <a:ext cx="1329162" cy="1329162"/>
          </a:xfrm>
          <a:prstGeom prst="rect">
            <a:avLst/>
          </a:prstGeom>
        </p:spPr>
      </p:pic>
      <p:cxnSp>
        <p:nvCxnSpPr>
          <p:cNvPr id="38" name="Straight Connector 37"/>
          <p:cNvCxnSpPr>
            <a:stCxn id="20" idx="3"/>
            <a:endCxn id="29" idx="1"/>
          </p:cNvCxnSpPr>
          <p:nvPr/>
        </p:nvCxnSpPr>
        <p:spPr>
          <a:xfrm flipV="1">
            <a:off x="3120665" y="1637347"/>
            <a:ext cx="1637910" cy="6218"/>
          </a:xfrm>
          <a:prstGeom prst="line">
            <a:avLst/>
          </a:prstGeom>
          <a:ln w="381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29" idx="3"/>
            <a:endCxn id="31" idx="1"/>
          </p:cNvCxnSpPr>
          <p:nvPr/>
        </p:nvCxnSpPr>
        <p:spPr>
          <a:xfrm>
            <a:off x="5718035" y="1637347"/>
            <a:ext cx="1619733" cy="1"/>
          </a:xfrm>
          <a:prstGeom prst="line">
            <a:avLst/>
          </a:prstGeom>
          <a:ln w="381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stCxn id="31" idx="3"/>
            <a:endCxn id="33" idx="1"/>
          </p:cNvCxnSpPr>
          <p:nvPr/>
        </p:nvCxnSpPr>
        <p:spPr>
          <a:xfrm>
            <a:off x="8639989" y="1637348"/>
            <a:ext cx="13313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10024189" y="694695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BBU/RRU</a:t>
            </a:r>
            <a:endParaRPr lang="en-US" dirty="0"/>
          </a:p>
        </p:txBody>
      </p:sp>
      <p:cxnSp>
        <p:nvCxnSpPr>
          <p:cNvPr id="50" name="Straight Connector 49"/>
          <p:cNvCxnSpPr>
            <a:stCxn id="22" idx="0"/>
            <a:endCxn id="29" idx="2"/>
          </p:cNvCxnSpPr>
          <p:nvPr/>
        </p:nvCxnSpPr>
        <p:spPr>
          <a:xfrm flipV="1">
            <a:off x="5238305" y="2117077"/>
            <a:ext cx="0" cy="797832"/>
          </a:xfrm>
          <a:prstGeom prst="line">
            <a:avLst/>
          </a:prstGeom>
          <a:ln w="3810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>
            <a:stCxn id="26" idx="0"/>
            <a:endCxn id="22" idx="2"/>
          </p:cNvCxnSpPr>
          <p:nvPr/>
        </p:nvCxnSpPr>
        <p:spPr>
          <a:xfrm flipH="1" flipV="1">
            <a:off x="5238305" y="4180291"/>
            <a:ext cx="4" cy="947438"/>
          </a:xfrm>
          <a:prstGeom prst="line">
            <a:avLst/>
          </a:prstGeom>
          <a:ln w="3810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>
            <a:stCxn id="34" idx="1"/>
          </p:cNvCxnSpPr>
          <p:nvPr/>
        </p:nvCxnSpPr>
        <p:spPr>
          <a:xfrm flipH="1">
            <a:off x="5718035" y="4986193"/>
            <a:ext cx="1615654" cy="602878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>
            <a:stCxn id="36" idx="1"/>
            <a:endCxn id="34" idx="3"/>
          </p:cNvCxnSpPr>
          <p:nvPr/>
        </p:nvCxnSpPr>
        <p:spPr>
          <a:xfrm flipH="1" flipV="1">
            <a:off x="8174914" y="4986193"/>
            <a:ext cx="1131819" cy="9509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>
            <a:stCxn id="28" idx="3"/>
            <a:endCxn id="26" idx="1"/>
          </p:cNvCxnSpPr>
          <p:nvPr/>
        </p:nvCxnSpPr>
        <p:spPr>
          <a:xfrm>
            <a:off x="3151483" y="5660283"/>
            <a:ext cx="155427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/>
          <p:cNvSpPr txBox="1"/>
          <p:nvPr/>
        </p:nvSpPr>
        <p:spPr>
          <a:xfrm>
            <a:off x="7044616" y="5587230"/>
            <a:ext cx="1249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BBU Rack</a:t>
            </a:r>
            <a:endParaRPr lang="en-US" dirty="0"/>
          </a:p>
        </p:txBody>
      </p:sp>
      <p:sp>
        <p:nvSpPr>
          <p:cNvPr id="74" name="TextBox 73"/>
          <p:cNvSpPr txBox="1"/>
          <p:nvPr/>
        </p:nvSpPr>
        <p:spPr>
          <a:xfrm>
            <a:off x="9186484" y="576607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Radio Station</a:t>
            </a:r>
            <a:endParaRPr lang="en-US" dirty="0"/>
          </a:p>
        </p:txBody>
      </p:sp>
      <p:sp>
        <p:nvSpPr>
          <p:cNvPr id="75" name="TextBox 74"/>
          <p:cNvSpPr txBox="1"/>
          <p:nvPr/>
        </p:nvSpPr>
        <p:spPr>
          <a:xfrm>
            <a:off x="4472711" y="6044431"/>
            <a:ext cx="1531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EMS website</a:t>
            </a:r>
            <a:endParaRPr lang="en-US" dirty="0"/>
          </a:p>
        </p:txBody>
      </p:sp>
      <p:sp>
        <p:nvSpPr>
          <p:cNvPr id="84" name="TextBox 83"/>
          <p:cNvSpPr txBox="1"/>
          <p:nvPr/>
        </p:nvSpPr>
        <p:spPr>
          <a:xfrm>
            <a:off x="3392034" y="1293401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abc</a:t>
            </a:r>
            <a:r>
              <a:rPr lang="en-US" dirty="0" smtClean="0"/>
              <a:t>...xyz</a:t>
            </a:r>
            <a:endParaRPr lang="en-US" dirty="0"/>
          </a:p>
        </p:txBody>
      </p:sp>
      <p:pic>
        <p:nvPicPr>
          <p:cNvPr id="85" name="Picture 84"/>
          <p:cNvPicPr>
            <a:picLocks noChangeAspect="1"/>
          </p:cNvPicPr>
          <p:nvPr/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35151" y="1000833"/>
            <a:ext cx="677318" cy="614604"/>
          </a:xfrm>
          <a:prstGeom prst="rect">
            <a:avLst/>
          </a:prstGeom>
        </p:spPr>
      </p:pic>
      <p:pic>
        <p:nvPicPr>
          <p:cNvPr id="86" name="Picture 85"/>
          <p:cNvPicPr>
            <a:picLocks noChangeAspect="1"/>
          </p:cNvPicPr>
          <p:nvPr/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022297" y="1011335"/>
            <a:ext cx="677318" cy="614604"/>
          </a:xfrm>
          <a:prstGeom prst="rect">
            <a:avLst/>
          </a:prstGeom>
        </p:spPr>
      </p:pic>
      <p:pic>
        <p:nvPicPr>
          <p:cNvPr id="87" name="Picture 86"/>
          <p:cNvPicPr>
            <a:picLocks noChangeAspect="1"/>
          </p:cNvPicPr>
          <p:nvPr/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430231" y="2142463"/>
            <a:ext cx="677318" cy="614604"/>
          </a:xfrm>
          <a:prstGeom prst="rect">
            <a:avLst/>
          </a:prstGeom>
        </p:spPr>
      </p:pic>
      <p:cxnSp>
        <p:nvCxnSpPr>
          <p:cNvPr id="92" name="Straight Connector 91"/>
          <p:cNvCxnSpPr>
            <a:stCxn id="34" idx="1"/>
            <a:endCxn id="22" idx="3"/>
          </p:cNvCxnSpPr>
          <p:nvPr/>
        </p:nvCxnSpPr>
        <p:spPr>
          <a:xfrm flipH="1" flipV="1">
            <a:off x="5889415" y="3547600"/>
            <a:ext cx="1444274" cy="1438593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6" name="Picture 95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7194" y="4407322"/>
            <a:ext cx="522269" cy="522269"/>
          </a:xfrm>
          <a:prstGeom prst="rect">
            <a:avLst/>
          </a:prstGeom>
        </p:spPr>
      </p:pic>
      <p:pic>
        <p:nvPicPr>
          <p:cNvPr id="98" name="Picture 97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9213" y="4734567"/>
            <a:ext cx="522269" cy="522269"/>
          </a:xfrm>
          <a:prstGeom prst="rect">
            <a:avLst/>
          </a:prstGeom>
        </p:spPr>
      </p:pic>
      <p:pic>
        <p:nvPicPr>
          <p:cNvPr id="99" name="Picture 98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9505" y="4407321"/>
            <a:ext cx="522269" cy="522269"/>
          </a:xfrm>
          <a:prstGeom prst="rect">
            <a:avLst/>
          </a:prstGeom>
        </p:spPr>
      </p:pic>
      <p:sp>
        <p:nvSpPr>
          <p:cNvPr id="100" name="TextBox 99"/>
          <p:cNvSpPr txBox="1"/>
          <p:nvPr/>
        </p:nvSpPr>
        <p:spPr>
          <a:xfrm>
            <a:off x="2352331" y="2157963"/>
            <a:ext cx="174787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Server </a:t>
            </a:r>
            <a:r>
              <a:rPr lang="en-US" sz="1600" dirty="0" err="1" smtClean="0"/>
              <a:t>EnodeB</a:t>
            </a:r>
            <a:r>
              <a:rPr lang="en-US" sz="1600" dirty="0" smtClean="0"/>
              <a:t> </a:t>
            </a:r>
            <a:r>
              <a:rPr lang="en-US" sz="1600" dirty="0" err="1" smtClean="0"/>
              <a:t>là</a:t>
            </a:r>
            <a:r>
              <a:rPr lang="en-US" sz="1600" dirty="0" smtClean="0"/>
              <a:t> </a:t>
            </a:r>
            <a:r>
              <a:rPr lang="en-US" sz="1600" dirty="0" err="1" smtClean="0"/>
              <a:t>nơi</a:t>
            </a:r>
            <a:r>
              <a:rPr lang="en-US" sz="1600" dirty="0" smtClean="0"/>
              <a:t> </a:t>
            </a:r>
            <a:r>
              <a:rPr lang="en-US" sz="1600" dirty="0" err="1" smtClean="0"/>
              <a:t>đóng</a:t>
            </a:r>
            <a:r>
              <a:rPr lang="en-US" sz="1600" dirty="0" smtClean="0"/>
              <a:t> </a:t>
            </a:r>
            <a:r>
              <a:rPr lang="en-US" sz="1600" dirty="0" err="1" smtClean="0"/>
              <a:t>gói</a:t>
            </a:r>
            <a:r>
              <a:rPr lang="en-US" sz="1600" dirty="0" smtClean="0"/>
              <a:t> file bin </a:t>
            </a:r>
            <a:r>
              <a:rPr lang="en-US" sz="1600" dirty="0" err="1" smtClean="0"/>
              <a:t>ứng</a:t>
            </a:r>
            <a:r>
              <a:rPr lang="en-US" sz="1600" dirty="0" smtClean="0"/>
              <a:t> </a:t>
            </a:r>
            <a:r>
              <a:rPr lang="en-US" sz="1600" dirty="0" err="1" smtClean="0"/>
              <a:t>dụng</a:t>
            </a:r>
            <a:r>
              <a:rPr lang="en-US" sz="1600" dirty="0" smtClean="0"/>
              <a:t> </a:t>
            </a:r>
            <a:r>
              <a:rPr lang="en-US" sz="1600" dirty="0" err="1" smtClean="0"/>
              <a:t>để</a:t>
            </a:r>
            <a:r>
              <a:rPr lang="en-US" sz="1600" dirty="0" smtClean="0"/>
              <a:t> </a:t>
            </a:r>
            <a:r>
              <a:rPr lang="en-US" sz="1600" dirty="0" err="1" smtClean="0"/>
              <a:t>sẵn</a:t>
            </a:r>
            <a:r>
              <a:rPr lang="en-US" sz="1600" dirty="0" smtClean="0"/>
              <a:t> </a:t>
            </a:r>
            <a:r>
              <a:rPr lang="en-US" sz="1600" dirty="0" err="1" smtClean="0"/>
              <a:t>sàng</a:t>
            </a:r>
            <a:r>
              <a:rPr lang="en-US" sz="1600" dirty="0" smtClean="0"/>
              <a:t> </a:t>
            </a:r>
            <a:r>
              <a:rPr lang="en-US" sz="1600" dirty="0" err="1" smtClean="0"/>
              <a:t>cài</a:t>
            </a:r>
            <a:r>
              <a:rPr lang="en-US" sz="1600" dirty="0" smtClean="0"/>
              <a:t> </a:t>
            </a:r>
            <a:r>
              <a:rPr lang="en-US" sz="1600" dirty="0" err="1" smtClean="0"/>
              <a:t>đặt</a:t>
            </a:r>
            <a:r>
              <a:rPr lang="en-US" sz="1600" dirty="0" smtClean="0"/>
              <a:t> </a:t>
            </a:r>
            <a:r>
              <a:rPr lang="en-US" sz="1600" dirty="0" err="1" smtClean="0"/>
              <a:t>trên</a:t>
            </a:r>
            <a:r>
              <a:rPr lang="en-US" sz="1600" dirty="0" smtClean="0"/>
              <a:t> </a:t>
            </a:r>
            <a:r>
              <a:rPr lang="en-US" sz="1600" dirty="0" err="1" smtClean="0"/>
              <a:t>trạm</a:t>
            </a:r>
            <a:r>
              <a:rPr lang="en-US" sz="1600" dirty="0" smtClean="0"/>
              <a:t> </a:t>
            </a:r>
            <a:r>
              <a:rPr lang="en-US" sz="1600" dirty="0" err="1" smtClean="0"/>
              <a:t>ngoài</a:t>
            </a:r>
            <a:r>
              <a:rPr lang="en-US" sz="1600" dirty="0" smtClean="0"/>
              <a:t> field.</a:t>
            </a:r>
            <a:endParaRPr lang="en-US" sz="1600" dirty="0"/>
          </a:p>
        </p:txBody>
      </p:sp>
      <p:sp>
        <p:nvSpPr>
          <p:cNvPr id="101" name="TextBox 100"/>
          <p:cNvSpPr txBox="1"/>
          <p:nvPr/>
        </p:nvSpPr>
        <p:spPr>
          <a:xfrm>
            <a:off x="6540521" y="2407201"/>
            <a:ext cx="525141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 smtClean="0"/>
              <a:t>Chương</a:t>
            </a:r>
            <a:r>
              <a:rPr lang="en-US" sz="1600" dirty="0" smtClean="0"/>
              <a:t> </a:t>
            </a:r>
            <a:r>
              <a:rPr lang="en-US" sz="1600" dirty="0" err="1" smtClean="0"/>
              <a:t>trình</a:t>
            </a:r>
            <a:r>
              <a:rPr lang="en-US" sz="1600" dirty="0" smtClean="0"/>
              <a:t> </a:t>
            </a:r>
            <a:r>
              <a:rPr lang="en-US" sz="1600" dirty="0" err="1" smtClean="0"/>
              <a:t>xây</a:t>
            </a:r>
            <a:r>
              <a:rPr lang="en-US" sz="1600" dirty="0" smtClean="0"/>
              <a:t> </a:t>
            </a:r>
            <a:r>
              <a:rPr lang="en-US" sz="1600" dirty="0" err="1" smtClean="0"/>
              <a:t>dựng</a:t>
            </a:r>
            <a:r>
              <a:rPr lang="en-US" sz="1600" dirty="0" smtClean="0"/>
              <a:t> </a:t>
            </a:r>
            <a:r>
              <a:rPr lang="en-US" sz="1600" dirty="0" err="1" smtClean="0"/>
              <a:t>tại</a:t>
            </a:r>
            <a:r>
              <a:rPr lang="en-US" sz="1600" dirty="0" smtClean="0"/>
              <a:t> VDI </a:t>
            </a:r>
            <a:r>
              <a:rPr lang="en-US" sz="1600" dirty="0" err="1" smtClean="0"/>
              <a:t>được</a:t>
            </a:r>
            <a:r>
              <a:rPr lang="en-US" sz="1600" dirty="0" smtClean="0"/>
              <a:t> </a:t>
            </a:r>
            <a:r>
              <a:rPr lang="en-US" sz="1600" dirty="0" err="1" smtClean="0"/>
              <a:t>kiểm</a:t>
            </a:r>
            <a:r>
              <a:rPr lang="en-US" sz="1600" dirty="0" smtClean="0"/>
              <a:t> </a:t>
            </a:r>
            <a:r>
              <a:rPr lang="en-US" sz="1600" dirty="0" err="1" smtClean="0"/>
              <a:t>thử</a:t>
            </a:r>
            <a:r>
              <a:rPr lang="en-US" sz="1600" dirty="0" smtClean="0"/>
              <a:t> </a:t>
            </a:r>
            <a:r>
              <a:rPr lang="en-US" sz="1600" dirty="0" err="1" smtClean="0"/>
              <a:t>tại</a:t>
            </a:r>
            <a:r>
              <a:rPr lang="en-US" sz="1600" dirty="0" smtClean="0"/>
              <a:t> </a:t>
            </a:r>
            <a:r>
              <a:rPr lang="en-US" sz="1600" dirty="0" err="1" smtClean="0"/>
              <a:t>phòng</a:t>
            </a:r>
            <a:r>
              <a:rPr lang="en-US" sz="1600" dirty="0" smtClean="0"/>
              <a:t> LAB </a:t>
            </a:r>
            <a:r>
              <a:rPr lang="en-US" sz="1600" dirty="0" err="1" smtClean="0"/>
              <a:t>trước</a:t>
            </a:r>
            <a:r>
              <a:rPr lang="en-US" sz="1600" dirty="0" smtClean="0"/>
              <a:t> </a:t>
            </a:r>
            <a:r>
              <a:rPr lang="en-US" sz="1600" dirty="0" err="1" smtClean="0"/>
              <a:t>khi</a:t>
            </a:r>
            <a:r>
              <a:rPr lang="en-US" sz="1600" dirty="0"/>
              <a:t> </a:t>
            </a:r>
            <a:r>
              <a:rPr lang="en-US" sz="1600" dirty="0" err="1" smtClean="0"/>
              <a:t>được</a:t>
            </a:r>
            <a:r>
              <a:rPr lang="en-US" sz="1600" dirty="0" smtClean="0"/>
              <a:t> </a:t>
            </a:r>
            <a:r>
              <a:rPr lang="en-US" sz="1600" dirty="0" err="1" smtClean="0"/>
              <a:t>xuất</a:t>
            </a:r>
            <a:r>
              <a:rPr lang="en-US" sz="1600" dirty="0" smtClean="0"/>
              <a:t> </a:t>
            </a:r>
            <a:r>
              <a:rPr lang="en-US" sz="1600" dirty="0" err="1" smtClean="0"/>
              <a:t>ra</a:t>
            </a:r>
            <a:r>
              <a:rPr lang="en-US" sz="1600" dirty="0" smtClean="0"/>
              <a:t> </a:t>
            </a:r>
            <a:r>
              <a:rPr lang="en-US" sz="1600" dirty="0" err="1" smtClean="0"/>
              <a:t>phiên</a:t>
            </a:r>
            <a:r>
              <a:rPr lang="en-US" sz="1600" dirty="0" smtClean="0"/>
              <a:t> </a:t>
            </a:r>
            <a:r>
              <a:rPr lang="en-US" sz="1600" dirty="0" err="1" smtClean="0"/>
              <a:t>bản</a:t>
            </a:r>
            <a:r>
              <a:rPr lang="en-US" sz="1600" dirty="0" smtClean="0"/>
              <a:t> </a:t>
            </a:r>
            <a:r>
              <a:rPr lang="en-US" sz="1600" dirty="0" err="1" smtClean="0"/>
              <a:t>chính</a:t>
            </a:r>
            <a:r>
              <a:rPr lang="en-US" sz="1600" dirty="0" smtClean="0"/>
              <a:t> </a:t>
            </a:r>
            <a:r>
              <a:rPr lang="en-US" sz="1600" dirty="0" err="1" smtClean="0"/>
              <a:t>thức</a:t>
            </a:r>
            <a:r>
              <a:rPr lang="en-US" sz="1600" dirty="0" smtClean="0"/>
              <a:t> </a:t>
            </a:r>
            <a:r>
              <a:rPr lang="en-US" sz="1600" dirty="0" err="1" smtClean="0"/>
              <a:t>trên</a:t>
            </a:r>
            <a:r>
              <a:rPr lang="en-US" sz="1600" dirty="0" smtClean="0"/>
              <a:t> </a:t>
            </a:r>
            <a:r>
              <a:rPr lang="en-US" sz="1600" dirty="0" err="1" smtClean="0"/>
              <a:t>sản</a:t>
            </a:r>
            <a:r>
              <a:rPr lang="en-US" sz="1600" dirty="0" smtClean="0"/>
              <a:t> </a:t>
            </a:r>
            <a:r>
              <a:rPr lang="en-US" sz="1600" dirty="0" err="1" smtClean="0"/>
              <a:t>phẩm</a:t>
            </a:r>
            <a:r>
              <a:rPr lang="en-US" sz="1600" dirty="0"/>
              <a:t> </a:t>
            </a:r>
            <a:r>
              <a:rPr lang="en-US" sz="1600" dirty="0" err="1" smtClean="0"/>
              <a:t>ngoài</a:t>
            </a:r>
            <a:r>
              <a:rPr lang="en-US" sz="1600" dirty="0" smtClean="0"/>
              <a:t> field.</a:t>
            </a:r>
          </a:p>
          <a:p>
            <a:endParaRPr lang="en-US" sz="1600" dirty="0"/>
          </a:p>
          <a:p>
            <a:r>
              <a:rPr lang="en-US" sz="1600" dirty="0" smtClean="0"/>
              <a:t>File .tar.gz </a:t>
            </a:r>
            <a:r>
              <a:rPr lang="en-US" sz="1600" dirty="0" err="1" smtClean="0"/>
              <a:t>chứa</a:t>
            </a:r>
            <a:r>
              <a:rPr lang="en-US" sz="1600" dirty="0" smtClean="0"/>
              <a:t> binary </a:t>
            </a:r>
            <a:r>
              <a:rPr lang="en-US" sz="1600" dirty="0" err="1" smtClean="0"/>
              <a:t>chương</a:t>
            </a:r>
            <a:r>
              <a:rPr lang="en-US" sz="1600" dirty="0" smtClean="0"/>
              <a:t> </a:t>
            </a:r>
            <a:r>
              <a:rPr lang="en-US" sz="1600" dirty="0" err="1" smtClean="0"/>
              <a:t>trình</a:t>
            </a:r>
            <a:r>
              <a:rPr lang="en-US" sz="1600" dirty="0" smtClean="0"/>
              <a:t> </a:t>
            </a:r>
            <a:r>
              <a:rPr lang="en-US" sz="1600" dirty="0" err="1" smtClean="0"/>
              <a:t>và</a:t>
            </a:r>
            <a:r>
              <a:rPr lang="en-US" sz="1600" dirty="0" smtClean="0"/>
              <a:t> script </a:t>
            </a:r>
            <a:r>
              <a:rPr lang="en-US" sz="1600" dirty="0" err="1" smtClean="0"/>
              <a:t>cài</a:t>
            </a:r>
            <a:r>
              <a:rPr lang="en-US" sz="1600" dirty="0" smtClean="0"/>
              <a:t> </a:t>
            </a:r>
            <a:r>
              <a:rPr lang="en-US" sz="1600" dirty="0" err="1" smtClean="0"/>
              <a:t>đặt</a:t>
            </a:r>
            <a:r>
              <a:rPr lang="en-US" sz="1600" dirty="0" smtClean="0"/>
              <a:t>. </a:t>
            </a:r>
            <a:r>
              <a:rPr lang="en-US" sz="1600" dirty="0" err="1" smtClean="0"/>
              <a:t>Việc</a:t>
            </a:r>
            <a:r>
              <a:rPr lang="en-US" sz="1600" dirty="0" smtClean="0"/>
              <a:t> </a:t>
            </a:r>
            <a:r>
              <a:rPr lang="en-US" sz="1600" dirty="0" err="1" smtClean="0"/>
              <a:t>vận</a:t>
            </a:r>
            <a:r>
              <a:rPr lang="en-US" sz="1600" dirty="0" smtClean="0"/>
              <a:t> </a:t>
            </a:r>
            <a:r>
              <a:rPr lang="en-US" sz="1600" dirty="0" err="1" smtClean="0"/>
              <a:t>chuyển</a:t>
            </a:r>
            <a:r>
              <a:rPr lang="en-US" sz="1600" dirty="0" smtClean="0"/>
              <a:t> </a:t>
            </a:r>
            <a:r>
              <a:rPr lang="en-US" sz="1600" dirty="0" err="1" smtClean="0"/>
              <a:t>và</a:t>
            </a:r>
            <a:r>
              <a:rPr lang="en-US" sz="1600" dirty="0" smtClean="0"/>
              <a:t> </a:t>
            </a:r>
            <a:r>
              <a:rPr lang="en-US" sz="1600" dirty="0" err="1" smtClean="0"/>
              <a:t>gọi</a:t>
            </a:r>
            <a:r>
              <a:rPr lang="en-US" sz="1600" dirty="0" smtClean="0"/>
              <a:t> script </a:t>
            </a:r>
            <a:r>
              <a:rPr lang="en-US" sz="1600" dirty="0" err="1" smtClean="0"/>
              <a:t>cài</a:t>
            </a:r>
            <a:r>
              <a:rPr lang="en-US" sz="1600" dirty="0" smtClean="0"/>
              <a:t> </a:t>
            </a:r>
            <a:r>
              <a:rPr lang="en-US" sz="1600" dirty="0" err="1" smtClean="0"/>
              <a:t>đặt</a:t>
            </a:r>
            <a:r>
              <a:rPr lang="en-US" sz="1600" dirty="0" smtClean="0"/>
              <a:t> do </a:t>
            </a:r>
            <a:r>
              <a:rPr lang="en-US" sz="1600" dirty="0" err="1" smtClean="0"/>
              <a:t>phần</a:t>
            </a:r>
            <a:r>
              <a:rPr lang="en-US" sz="1600" dirty="0" smtClean="0"/>
              <a:t> </a:t>
            </a:r>
            <a:r>
              <a:rPr lang="en-US" sz="1600" dirty="0" err="1" smtClean="0"/>
              <a:t>mềm</a:t>
            </a:r>
            <a:r>
              <a:rPr lang="en-US" sz="1600" dirty="0" smtClean="0"/>
              <a:t> OAM </a:t>
            </a:r>
            <a:r>
              <a:rPr lang="en-US" sz="1600" dirty="0" err="1" smtClean="0"/>
              <a:t>đảm</a:t>
            </a:r>
            <a:r>
              <a:rPr lang="en-US" sz="1600" dirty="0" smtClean="0"/>
              <a:t> </a:t>
            </a:r>
            <a:r>
              <a:rPr lang="en-US" sz="1600" dirty="0" err="1" smtClean="0"/>
              <a:t>nhiệm</a:t>
            </a:r>
            <a:r>
              <a:rPr lang="en-US" sz="1600" dirty="0" smtClean="0"/>
              <a:t>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335644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ular Callout 5"/>
          <p:cNvSpPr/>
          <p:nvPr/>
        </p:nvSpPr>
        <p:spPr>
          <a:xfrm>
            <a:off x="229700" y="1300910"/>
            <a:ext cx="562858" cy="3456148"/>
          </a:xfrm>
          <a:prstGeom prst="wedgeRoundRectCallout">
            <a:avLst>
              <a:gd name="adj1" fmla="val 167411"/>
              <a:gd name="adj2" fmla="val -45008"/>
              <a:gd name="adj3" fmla="val 16667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solidFill>
                  <a:srgbClr val="002060"/>
                </a:solidFill>
              </a:rPr>
              <a:t>Triển</a:t>
            </a:r>
            <a:r>
              <a:rPr lang="en-US" dirty="0" smtClean="0">
                <a:solidFill>
                  <a:srgbClr val="002060"/>
                </a:solidFill>
              </a:rPr>
              <a:t> </a:t>
            </a:r>
            <a:r>
              <a:rPr lang="en-US" dirty="0" err="1" smtClean="0">
                <a:solidFill>
                  <a:srgbClr val="002060"/>
                </a:solidFill>
              </a:rPr>
              <a:t>khai</a:t>
            </a:r>
            <a:r>
              <a:rPr lang="en-US" dirty="0" smtClean="0">
                <a:solidFill>
                  <a:srgbClr val="002060"/>
                </a:solidFill>
              </a:rPr>
              <a:t> </a:t>
            </a:r>
            <a:r>
              <a:rPr lang="en-US" dirty="0" err="1" smtClean="0">
                <a:solidFill>
                  <a:srgbClr val="002060"/>
                </a:solidFill>
              </a:rPr>
              <a:t>phần</a:t>
            </a:r>
            <a:r>
              <a:rPr lang="en-US" dirty="0" smtClean="0">
                <a:solidFill>
                  <a:srgbClr val="002060"/>
                </a:solidFill>
              </a:rPr>
              <a:t> </a:t>
            </a:r>
            <a:r>
              <a:rPr lang="en-US" dirty="0" err="1" smtClean="0">
                <a:solidFill>
                  <a:srgbClr val="002060"/>
                </a:solidFill>
              </a:rPr>
              <a:t>mềm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92608-F581-40EA-8D91-AF1134355C16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4</a:t>
            </a:fld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 smtClean="0"/>
              <a:t>Mô</a:t>
            </a:r>
            <a:r>
              <a:rPr lang="en-US" dirty="0" smtClean="0"/>
              <a:t> </a:t>
            </a:r>
            <a:r>
              <a:rPr lang="en-US" dirty="0" err="1" smtClean="0"/>
              <a:t>hình</a:t>
            </a:r>
            <a:r>
              <a:rPr lang="en-US" dirty="0" smtClean="0"/>
              <a:t> </a:t>
            </a:r>
            <a:r>
              <a:rPr lang="en-US" dirty="0" err="1" smtClean="0"/>
              <a:t>triển</a:t>
            </a:r>
            <a:r>
              <a:rPr lang="en-US" dirty="0" smtClean="0"/>
              <a:t> </a:t>
            </a:r>
            <a:r>
              <a:rPr lang="en-US" dirty="0" err="1" smtClean="0"/>
              <a:t>khai</a:t>
            </a:r>
            <a:r>
              <a:rPr lang="en-US" dirty="0" smtClean="0"/>
              <a:t> </a:t>
            </a:r>
            <a:r>
              <a:rPr lang="en-US" dirty="0" err="1" smtClean="0"/>
              <a:t>phần</a:t>
            </a:r>
            <a:r>
              <a:rPr lang="en-US" dirty="0" smtClean="0"/>
              <a:t> </a:t>
            </a:r>
            <a:r>
              <a:rPr lang="en-US" dirty="0" err="1" smtClean="0"/>
              <a:t>mềm</a:t>
            </a:r>
            <a:r>
              <a:rPr lang="en-US" dirty="0" smtClean="0"/>
              <a:t> 5G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901199" y="1210193"/>
            <a:ext cx="854465" cy="854465"/>
            <a:chOff x="241733" y="237736"/>
            <a:chExt cx="854465" cy="854465"/>
          </a:xfrm>
        </p:grpSpPr>
        <p:sp>
          <p:nvSpPr>
            <p:cNvPr id="9" name="Oval 8"/>
            <p:cNvSpPr/>
            <p:nvPr userDrawn="1"/>
          </p:nvSpPr>
          <p:spPr>
            <a:xfrm>
              <a:off x="241733" y="237736"/>
              <a:ext cx="854465" cy="854465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 userDrawn="1"/>
          </p:nvSpPr>
          <p:spPr>
            <a:xfrm>
              <a:off x="348822" y="344825"/>
              <a:ext cx="640287" cy="640287"/>
            </a:xfrm>
            <a:prstGeom prst="ellipse">
              <a:avLst/>
            </a:prstGeom>
            <a:solidFill>
              <a:srgbClr val="DBDB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Content Placeholder 12" descr="File:&lt;strong&gt;Icon&lt;/strong&gt; &lt;strong&gt;deployment&lt;/strong&gt;-300x300.png - Wikimedia Commons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ACDF6D"/>
              </a:clrFrom>
              <a:clrTo>
                <a:srgbClr val="ACDF6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790" y="1300910"/>
            <a:ext cx="672876" cy="672876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1069585" y="2556393"/>
            <a:ext cx="854465" cy="854465"/>
            <a:chOff x="241733" y="237736"/>
            <a:chExt cx="854465" cy="854465"/>
          </a:xfrm>
        </p:grpSpPr>
        <p:sp>
          <p:nvSpPr>
            <p:cNvPr id="13" name="Oval 12"/>
            <p:cNvSpPr/>
            <p:nvPr userDrawn="1"/>
          </p:nvSpPr>
          <p:spPr>
            <a:xfrm>
              <a:off x="241733" y="237736"/>
              <a:ext cx="854465" cy="854465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 userDrawn="1"/>
          </p:nvSpPr>
          <p:spPr>
            <a:xfrm>
              <a:off x="348822" y="344825"/>
              <a:ext cx="640287" cy="640287"/>
            </a:xfrm>
            <a:prstGeom prst="ellipse">
              <a:avLst/>
            </a:prstGeom>
            <a:solidFill>
              <a:srgbClr val="DBDB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887996" y="3902593"/>
            <a:ext cx="854465" cy="854465"/>
            <a:chOff x="241733" y="237736"/>
            <a:chExt cx="854465" cy="854465"/>
          </a:xfrm>
        </p:grpSpPr>
        <p:sp>
          <p:nvSpPr>
            <p:cNvPr id="16" name="Oval 15"/>
            <p:cNvSpPr/>
            <p:nvPr userDrawn="1"/>
          </p:nvSpPr>
          <p:spPr>
            <a:xfrm>
              <a:off x="241733" y="237736"/>
              <a:ext cx="854465" cy="854465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 userDrawn="1"/>
          </p:nvSpPr>
          <p:spPr>
            <a:xfrm>
              <a:off x="348822" y="344825"/>
              <a:ext cx="640287" cy="640287"/>
            </a:xfrm>
            <a:prstGeom prst="ellipse">
              <a:avLst/>
            </a:prstGeom>
            <a:solidFill>
              <a:srgbClr val="DBDB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8" name="Picture 17" descr="&lt;strong&gt;Icons&lt;/strong&gt; Matt &lt;strong&gt;Package&lt;/strong&gt; · Free vector graphic on Pixabay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60" t="19638" r="14421" b="20540"/>
          <a:stretch/>
        </p:blipFill>
        <p:spPr>
          <a:xfrm>
            <a:off x="1231399" y="2716894"/>
            <a:ext cx="552450" cy="488949"/>
          </a:xfrm>
          <a:prstGeom prst="rect">
            <a:avLst/>
          </a:prstGeom>
        </p:spPr>
      </p:pic>
      <p:pic>
        <p:nvPicPr>
          <p:cNvPr id="19" name="Picture 18" descr="File:Vg &lt;strong&gt;development icon&lt;/strong&gt;.svg - 維基百科，自由的百科全書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957" y="4117554"/>
            <a:ext cx="424542" cy="424542"/>
          </a:xfrm>
          <a:prstGeom prst="rect">
            <a:avLst/>
          </a:prstGeom>
        </p:spPr>
      </p:pic>
      <p:pic>
        <p:nvPicPr>
          <p:cNvPr id="20" name="Picture 19" descr="Free vector graphic: Profile, Man, User, Home, &lt;strong&gt;Human&lt;/strong&gt; ..."/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3006" y="1300910"/>
            <a:ext cx="737659" cy="685309"/>
          </a:xfrm>
          <a:prstGeom prst="rect">
            <a:avLst/>
          </a:prstGeom>
        </p:spPr>
      </p:pic>
      <p:grpSp>
        <p:nvGrpSpPr>
          <p:cNvPr id="21" name="Group 20"/>
          <p:cNvGrpSpPr/>
          <p:nvPr/>
        </p:nvGrpSpPr>
        <p:grpSpPr>
          <a:xfrm>
            <a:off x="4587194" y="2914909"/>
            <a:ext cx="1302221" cy="1265382"/>
            <a:chOff x="7582341" y="3216591"/>
            <a:chExt cx="1302221" cy="1265382"/>
          </a:xfrm>
        </p:grpSpPr>
        <p:sp>
          <p:nvSpPr>
            <p:cNvPr id="22" name="Rectangle 21"/>
            <p:cNvSpPr/>
            <p:nvPr/>
          </p:nvSpPr>
          <p:spPr>
            <a:xfrm>
              <a:off x="7582341" y="3216591"/>
              <a:ext cx="1302221" cy="1265382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n-US" dirty="0" err="1" smtClean="0"/>
                <a:t>gnodeB</a:t>
              </a:r>
              <a:endParaRPr lang="en-US" dirty="0"/>
            </a:p>
          </p:txBody>
        </p:sp>
        <p:pic>
          <p:nvPicPr>
            <p:cNvPr id="23" name="Picture 2" descr="Image result for server icon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54038" y="3587149"/>
              <a:ext cx="758825" cy="7588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6" name="Picture 25" descr="WWW PNG Transparent Images | PNG All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5755" y="5127729"/>
            <a:ext cx="1065108" cy="1065108"/>
          </a:xfrm>
          <a:prstGeom prst="rect">
            <a:avLst/>
          </a:prstGeom>
        </p:spPr>
      </p:pic>
      <p:pic>
        <p:nvPicPr>
          <p:cNvPr id="28" name="Picture 27" descr="Free vector graphic: Profile, Man, User, Home, &lt;strong&gt;Human&lt;/strong&gt; ..."/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672" y="5292009"/>
            <a:ext cx="792811" cy="736547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8575" y="1157617"/>
            <a:ext cx="959460" cy="959460"/>
          </a:xfrm>
          <a:prstGeom prst="rect">
            <a:avLst/>
          </a:prstGeom>
        </p:spPr>
      </p:pic>
      <p:grpSp>
        <p:nvGrpSpPr>
          <p:cNvPr id="30" name="Group 29"/>
          <p:cNvGrpSpPr/>
          <p:nvPr/>
        </p:nvGrpSpPr>
        <p:grpSpPr>
          <a:xfrm>
            <a:off x="7337768" y="1004657"/>
            <a:ext cx="1302221" cy="1265382"/>
            <a:chOff x="7582341" y="3216591"/>
            <a:chExt cx="1302221" cy="1265382"/>
          </a:xfrm>
        </p:grpSpPr>
        <p:sp>
          <p:nvSpPr>
            <p:cNvPr id="31" name="Rectangle 30"/>
            <p:cNvSpPr/>
            <p:nvPr/>
          </p:nvSpPr>
          <p:spPr>
            <a:xfrm>
              <a:off x="7582341" y="3216591"/>
              <a:ext cx="1302221" cy="1265382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n-US" dirty="0" smtClean="0"/>
                <a:t>LAB</a:t>
              </a:r>
              <a:endParaRPr lang="en-US" dirty="0"/>
            </a:p>
          </p:txBody>
        </p:sp>
        <p:pic>
          <p:nvPicPr>
            <p:cNvPr id="32" name="Picture 2" descr="Image result for server icon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54038" y="3587149"/>
              <a:ext cx="758825" cy="7588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3" name="Picture 3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1314" y="1042262"/>
            <a:ext cx="1190171" cy="1190171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10" cstate="print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63" t="4433" r="27841" b="7125"/>
          <a:stretch/>
        </p:blipFill>
        <p:spPr>
          <a:xfrm>
            <a:off x="7333689" y="4383314"/>
            <a:ext cx="841225" cy="1205757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6733" y="4331121"/>
            <a:ext cx="1329162" cy="1329162"/>
          </a:xfrm>
          <a:prstGeom prst="rect">
            <a:avLst/>
          </a:prstGeom>
        </p:spPr>
      </p:pic>
      <p:cxnSp>
        <p:nvCxnSpPr>
          <p:cNvPr id="38" name="Straight Connector 37"/>
          <p:cNvCxnSpPr>
            <a:stCxn id="20" idx="3"/>
            <a:endCxn id="29" idx="1"/>
          </p:cNvCxnSpPr>
          <p:nvPr/>
        </p:nvCxnSpPr>
        <p:spPr>
          <a:xfrm flipV="1">
            <a:off x="3120665" y="1637347"/>
            <a:ext cx="1637910" cy="6218"/>
          </a:xfrm>
          <a:prstGeom prst="line">
            <a:avLst/>
          </a:prstGeom>
          <a:ln w="381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29" idx="3"/>
            <a:endCxn id="31" idx="1"/>
          </p:cNvCxnSpPr>
          <p:nvPr/>
        </p:nvCxnSpPr>
        <p:spPr>
          <a:xfrm>
            <a:off x="5718035" y="1637347"/>
            <a:ext cx="1619733" cy="1"/>
          </a:xfrm>
          <a:prstGeom prst="line">
            <a:avLst/>
          </a:prstGeom>
          <a:ln w="381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stCxn id="31" idx="3"/>
            <a:endCxn id="33" idx="1"/>
          </p:cNvCxnSpPr>
          <p:nvPr/>
        </p:nvCxnSpPr>
        <p:spPr>
          <a:xfrm>
            <a:off x="8639989" y="1637348"/>
            <a:ext cx="13313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10024189" y="694695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BBU/RRU</a:t>
            </a:r>
            <a:endParaRPr lang="en-US" dirty="0"/>
          </a:p>
        </p:txBody>
      </p:sp>
      <p:cxnSp>
        <p:nvCxnSpPr>
          <p:cNvPr id="50" name="Straight Connector 49"/>
          <p:cNvCxnSpPr>
            <a:stCxn id="22" idx="0"/>
            <a:endCxn id="29" idx="2"/>
          </p:cNvCxnSpPr>
          <p:nvPr/>
        </p:nvCxnSpPr>
        <p:spPr>
          <a:xfrm flipV="1">
            <a:off x="5238305" y="2117077"/>
            <a:ext cx="0" cy="797832"/>
          </a:xfrm>
          <a:prstGeom prst="line">
            <a:avLst/>
          </a:prstGeom>
          <a:ln w="3810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>
            <a:stCxn id="26" idx="0"/>
            <a:endCxn id="22" idx="2"/>
          </p:cNvCxnSpPr>
          <p:nvPr/>
        </p:nvCxnSpPr>
        <p:spPr>
          <a:xfrm flipH="1" flipV="1">
            <a:off x="5238305" y="4180291"/>
            <a:ext cx="4" cy="947438"/>
          </a:xfrm>
          <a:prstGeom prst="line">
            <a:avLst/>
          </a:prstGeom>
          <a:ln w="3810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>
            <a:stCxn id="34" idx="1"/>
          </p:cNvCxnSpPr>
          <p:nvPr/>
        </p:nvCxnSpPr>
        <p:spPr>
          <a:xfrm flipH="1">
            <a:off x="5718035" y="4986193"/>
            <a:ext cx="1615654" cy="602878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>
            <a:stCxn id="36" idx="1"/>
            <a:endCxn id="34" idx="3"/>
          </p:cNvCxnSpPr>
          <p:nvPr/>
        </p:nvCxnSpPr>
        <p:spPr>
          <a:xfrm flipH="1" flipV="1">
            <a:off x="8174914" y="4986193"/>
            <a:ext cx="1131819" cy="9509"/>
          </a:xfrm>
          <a:prstGeom prst="line">
            <a:avLst/>
          </a:prstGeom>
          <a:ln w="3810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>
            <a:stCxn id="28" idx="3"/>
            <a:endCxn id="26" idx="1"/>
          </p:cNvCxnSpPr>
          <p:nvPr/>
        </p:nvCxnSpPr>
        <p:spPr>
          <a:xfrm>
            <a:off x="3151483" y="5660283"/>
            <a:ext cx="155427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/>
          <p:cNvSpPr txBox="1"/>
          <p:nvPr/>
        </p:nvSpPr>
        <p:spPr>
          <a:xfrm>
            <a:off x="7044616" y="5587230"/>
            <a:ext cx="1249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BBU Rack</a:t>
            </a:r>
            <a:endParaRPr lang="en-US" dirty="0"/>
          </a:p>
        </p:txBody>
      </p:sp>
      <p:sp>
        <p:nvSpPr>
          <p:cNvPr id="74" name="TextBox 73"/>
          <p:cNvSpPr txBox="1"/>
          <p:nvPr/>
        </p:nvSpPr>
        <p:spPr>
          <a:xfrm>
            <a:off x="9186484" y="576607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Radio Station</a:t>
            </a:r>
            <a:endParaRPr lang="en-US" dirty="0"/>
          </a:p>
        </p:txBody>
      </p:sp>
      <p:sp>
        <p:nvSpPr>
          <p:cNvPr id="75" name="TextBox 74"/>
          <p:cNvSpPr txBox="1"/>
          <p:nvPr/>
        </p:nvSpPr>
        <p:spPr>
          <a:xfrm>
            <a:off x="4472711" y="6044431"/>
            <a:ext cx="1531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EMS website</a:t>
            </a:r>
            <a:endParaRPr lang="en-US" dirty="0"/>
          </a:p>
        </p:txBody>
      </p:sp>
      <p:sp>
        <p:nvSpPr>
          <p:cNvPr id="84" name="TextBox 83"/>
          <p:cNvSpPr txBox="1"/>
          <p:nvPr/>
        </p:nvSpPr>
        <p:spPr>
          <a:xfrm>
            <a:off x="3392034" y="1293401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abc</a:t>
            </a:r>
            <a:r>
              <a:rPr lang="en-US" dirty="0" smtClean="0"/>
              <a:t>...xyz</a:t>
            </a:r>
            <a:endParaRPr lang="en-US" dirty="0"/>
          </a:p>
        </p:txBody>
      </p:sp>
      <p:pic>
        <p:nvPicPr>
          <p:cNvPr id="85" name="Picture 84"/>
          <p:cNvPicPr>
            <a:picLocks noChangeAspect="1"/>
          </p:cNvPicPr>
          <p:nvPr/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35151" y="1000833"/>
            <a:ext cx="677318" cy="614604"/>
          </a:xfrm>
          <a:prstGeom prst="rect">
            <a:avLst/>
          </a:prstGeom>
        </p:spPr>
      </p:pic>
      <p:pic>
        <p:nvPicPr>
          <p:cNvPr id="86" name="Picture 85"/>
          <p:cNvPicPr>
            <a:picLocks noChangeAspect="1"/>
          </p:cNvPicPr>
          <p:nvPr/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022297" y="1011335"/>
            <a:ext cx="677318" cy="614604"/>
          </a:xfrm>
          <a:prstGeom prst="rect">
            <a:avLst/>
          </a:prstGeom>
        </p:spPr>
      </p:pic>
      <p:sp>
        <p:nvSpPr>
          <p:cNvPr id="100" name="TextBox 99"/>
          <p:cNvSpPr txBox="1"/>
          <p:nvPr/>
        </p:nvSpPr>
        <p:spPr>
          <a:xfrm>
            <a:off x="5996512" y="2247227"/>
            <a:ext cx="58964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VDI </a:t>
            </a:r>
            <a:r>
              <a:rPr lang="en-US" sz="1600" dirty="0" err="1" smtClean="0"/>
              <a:t>xây</a:t>
            </a:r>
            <a:r>
              <a:rPr lang="en-US" sz="1600" dirty="0" smtClean="0"/>
              <a:t> </a:t>
            </a:r>
            <a:r>
              <a:rPr lang="en-US" sz="1600" dirty="0" err="1" smtClean="0"/>
              <a:t>dựng</a:t>
            </a:r>
            <a:r>
              <a:rPr lang="en-US" sz="1600" dirty="0" smtClean="0"/>
              <a:t> </a:t>
            </a:r>
            <a:r>
              <a:rPr lang="en-US" sz="1600" dirty="0" err="1" smtClean="0"/>
              <a:t>đồng</a:t>
            </a:r>
            <a:r>
              <a:rPr lang="en-US" sz="1600" dirty="0" smtClean="0"/>
              <a:t> </a:t>
            </a:r>
            <a:r>
              <a:rPr lang="en-US" sz="1600" dirty="0" err="1" smtClean="0"/>
              <a:t>thời</a:t>
            </a:r>
            <a:r>
              <a:rPr lang="en-US" sz="1600" dirty="0" smtClean="0"/>
              <a:t> </a:t>
            </a:r>
            <a:r>
              <a:rPr lang="en-US" sz="1600" dirty="0" err="1" smtClean="0"/>
              <a:t>bản</a:t>
            </a:r>
            <a:r>
              <a:rPr lang="en-US" sz="1600" dirty="0" smtClean="0"/>
              <a:t> bin </a:t>
            </a:r>
            <a:r>
              <a:rPr lang="en-US" sz="1600" dirty="0" err="1" smtClean="0"/>
              <a:t>và</a:t>
            </a:r>
            <a:r>
              <a:rPr lang="en-US" sz="1600" dirty="0" smtClean="0"/>
              <a:t> RPM. </a:t>
            </a:r>
            <a:r>
              <a:rPr lang="en-US" sz="1600" dirty="0" err="1" smtClean="0"/>
              <a:t>Khi</a:t>
            </a:r>
            <a:r>
              <a:rPr lang="en-US" sz="1600" dirty="0" smtClean="0"/>
              <a:t> </a:t>
            </a:r>
            <a:r>
              <a:rPr lang="en-US" sz="1600" dirty="0" err="1" smtClean="0"/>
              <a:t>kiểm</a:t>
            </a:r>
            <a:r>
              <a:rPr lang="en-US" sz="1600" dirty="0" smtClean="0"/>
              <a:t> </a:t>
            </a:r>
            <a:r>
              <a:rPr lang="en-US" sz="1600" dirty="0" err="1" smtClean="0"/>
              <a:t>thử</a:t>
            </a:r>
            <a:r>
              <a:rPr lang="en-US" sz="1600" dirty="0" smtClean="0"/>
              <a:t> </a:t>
            </a:r>
            <a:r>
              <a:rPr lang="en-US" sz="1600" dirty="0" err="1" smtClean="0"/>
              <a:t>và</a:t>
            </a:r>
            <a:r>
              <a:rPr lang="en-US" sz="1600" dirty="0" smtClean="0"/>
              <a:t> </a:t>
            </a:r>
            <a:r>
              <a:rPr lang="en-US" sz="1600" dirty="0" err="1" smtClean="0"/>
              <a:t>đánh</a:t>
            </a:r>
            <a:r>
              <a:rPr lang="en-US" sz="1600" dirty="0" smtClean="0"/>
              <a:t> </a:t>
            </a:r>
            <a:r>
              <a:rPr lang="en-US" sz="1600" dirty="0" err="1" smtClean="0"/>
              <a:t>giá</a:t>
            </a:r>
            <a:r>
              <a:rPr lang="en-US" sz="1600" dirty="0" smtClean="0"/>
              <a:t> </a:t>
            </a:r>
            <a:r>
              <a:rPr lang="en-US" sz="1600" dirty="0" err="1" smtClean="0"/>
              <a:t>bản</a:t>
            </a:r>
            <a:r>
              <a:rPr lang="en-US" sz="1600" dirty="0" smtClean="0"/>
              <a:t> bin </a:t>
            </a:r>
            <a:r>
              <a:rPr lang="en-US" sz="1600" dirty="0" err="1" smtClean="0"/>
              <a:t>trên</a:t>
            </a:r>
            <a:r>
              <a:rPr lang="en-US" sz="1600" dirty="0" smtClean="0"/>
              <a:t> </a:t>
            </a:r>
            <a:r>
              <a:rPr lang="en-US" sz="1600" dirty="0" err="1" smtClean="0"/>
              <a:t>phòng</a:t>
            </a:r>
            <a:r>
              <a:rPr lang="en-US" sz="1600" dirty="0" smtClean="0"/>
              <a:t> lab </a:t>
            </a:r>
            <a:r>
              <a:rPr lang="en-US" sz="1600" dirty="0" err="1" smtClean="0"/>
              <a:t>thành</a:t>
            </a:r>
            <a:r>
              <a:rPr lang="en-US" sz="1600" dirty="0" smtClean="0"/>
              <a:t> </a:t>
            </a:r>
            <a:r>
              <a:rPr lang="en-US" sz="1600" dirty="0" err="1" smtClean="0"/>
              <a:t>công</a:t>
            </a:r>
            <a:r>
              <a:rPr lang="en-US" sz="1600" dirty="0" smtClean="0"/>
              <a:t>, file RPM </a:t>
            </a:r>
            <a:r>
              <a:rPr lang="en-US" sz="1600" dirty="0" err="1" smtClean="0"/>
              <a:t>tương</a:t>
            </a:r>
            <a:r>
              <a:rPr lang="en-US" sz="1600" dirty="0" smtClean="0"/>
              <a:t> </a:t>
            </a:r>
            <a:r>
              <a:rPr lang="en-US" sz="1600" dirty="0" err="1" smtClean="0"/>
              <a:t>ứng</a:t>
            </a:r>
            <a:r>
              <a:rPr lang="en-US" sz="1600" dirty="0" smtClean="0"/>
              <a:t> </a:t>
            </a:r>
            <a:r>
              <a:rPr lang="en-US" sz="1600" dirty="0" err="1" smtClean="0"/>
              <a:t>có</a:t>
            </a:r>
            <a:r>
              <a:rPr lang="en-US" sz="1600" dirty="0" smtClean="0"/>
              <a:t> </a:t>
            </a:r>
            <a:r>
              <a:rPr lang="en-US" sz="1600" dirty="0" err="1" smtClean="0"/>
              <a:t>thể</a:t>
            </a:r>
            <a:r>
              <a:rPr lang="en-US" sz="1600" dirty="0" smtClean="0"/>
              <a:t> </a:t>
            </a:r>
            <a:r>
              <a:rPr lang="en-US" sz="1600" dirty="0" err="1" smtClean="0"/>
              <a:t>đẩy</a:t>
            </a:r>
            <a:r>
              <a:rPr lang="en-US" sz="1600" dirty="0" smtClean="0"/>
              <a:t> </a:t>
            </a:r>
            <a:r>
              <a:rPr lang="en-US" sz="1600" dirty="0" err="1" smtClean="0"/>
              <a:t>lên</a:t>
            </a:r>
            <a:r>
              <a:rPr lang="en-US" sz="1600" dirty="0" smtClean="0"/>
              <a:t> </a:t>
            </a:r>
            <a:r>
              <a:rPr lang="en-US" sz="1600" dirty="0" err="1" smtClean="0"/>
              <a:t>gnodeB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7553" y="2161984"/>
            <a:ext cx="543655" cy="543655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7654" y="3723241"/>
            <a:ext cx="543655" cy="543655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2696" y="4368508"/>
            <a:ext cx="543655" cy="543655"/>
          </a:xfrm>
          <a:prstGeom prst="rect">
            <a:avLst/>
          </a:prstGeom>
        </p:spPr>
      </p:pic>
      <p:cxnSp>
        <p:nvCxnSpPr>
          <p:cNvPr id="58" name="Straight Connector 57"/>
          <p:cNvCxnSpPr>
            <a:stCxn id="34" idx="1"/>
            <a:endCxn id="22" idx="3"/>
          </p:cNvCxnSpPr>
          <p:nvPr/>
        </p:nvCxnSpPr>
        <p:spPr>
          <a:xfrm flipH="1" flipV="1">
            <a:off x="5889415" y="3547600"/>
            <a:ext cx="1444274" cy="1438593"/>
          </a:xfrm>
          <a:prstGeom prst="line">
            <a:avLst/>
          </a:prstGeom>
          <a:ln w="3810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2123621" y="2134040"/>
            <a:ext cx="238022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 smtClean="0"/>
              <a:t>EnodeB</a:t>
            </a:r>
            <a:r>
              <a:rPr lang="en-US" sz="1600" dirty="0" smtClean="0"/>
              <a:t> </a:t>
            </a:r>
            <a:r>
              <a:rPr lang="en-US" sz="1600" dirty="0" err="1" smtClean="0"/>
              <a:t>xây</a:t>
            </a:r>
            <a:r>
              <a:rPr lang="en-US" sz="1600" dirty="0" smtClean="0"/>
              <a:t> </a:t>
            </a:r>
            <a:r>
              <a:rPr lang="en-US" sz="1600" dirty="0" err="1" smtClean="0"/>
              <a:t>dựng</a:t>
            </a:r>
            <a:r>
              <a:rPr lang="en-US" sz="1600" dirty="0" smtClean="0"/>
              <a:t> yum/</a:t>
            </a:r>
            <a:r>
              <a:rPr lang="en-US" sz="1600" dirty="0" err="1" smtClean="0"/>
              <a:t>dnf</a:t>
            </a:r>
            <a:r>
              <a:rPr lang="en-US" sz="1600" dirty="0" smtClean="0"/>
              <a:t> repo, </a:t>
            </a:r>
            <a:r>
              <a:rPr lang="en-US" sz="1600" dirty="0" err="1" smtClean="0"/>
              <a:t>nơi</a:t>
            </a:r>
            <a:r>
              <a:rPr lang="en-US" sz="1600" dirty="0" smtClean="0"/>
              <a:t> </a:t>
            </a:r>
            <a:r>
              <a:rPr lang="en-US" sz="1600" dirty="0" err="1" smtClean="0"/>
              <a:t>tập</a:t>
            </a:r>
            <a:r>
              <a:rPr lang="en-US" sz="1600" dirty="0" smtClean="0"/>
              <a:t> </a:t>
            </a:r>
            <a:r>
              <a:rPr lang="en-US" sz="1600" dirty="0" err="1" smtClean="0"/>
              <a:t>trung</a:t>
            </a:r>
            <a:r>
              <a:rPr lang="en-US" sz="1600" dirty="0" smtClean="0"/>
              <a:t> </a:t>
            </a:r>
            <a:r>
              <a:rPr lang="en-US" sz="1600" dirty="0" err="1" smtClean="0"/>
              <a:t>các</a:t>
            </a:r>
            <a:r>
              <a:rPr lang="en-US" sz="1600" dirty="0" smtClean="0"/>
              <a:t> file RPM </a:t>
            </a:r>
            <a:r>
              <a:rPr lang="en-US" sz="1600" dirty="0" err="1" smtClean="0"/>
              <a:t>chính</a:t>
            </a:r>
            <a:r>
              <a:rPr lang="en-US" sz="1600" dirty="0" smtClean="0"/>
              <a:t> </a:t>
            </a:r>
            <a:r>
              <a:rPr lang="en-US" sz="1600" dirty="0" err="1" smtClean="0"/>
              <a:t>thức</a:t>
            </a:r>
            <a:r>
              <a:rPr lang="en-US" sz="1600" dirty="0" smtClean="0"/>
              <a:t> </a:t>
            </a:r>
            <a:r>
              <a:rPr lang="en-US" sz="1600" dirty="0" err="1" smtClean="0"/>
              <a:t>cho</a:t>
            </a:r>
            <a:r>
              <a:rPr lang="en-US" sz="1600" dirty="0" smtClean="0"/>
              <a:t> </a:t>
            </a:r>
            <a:r>
              <a:rPr lang="en-US" sz="1600" dirty="0" err="1" smtClean="0"/>
              <a:t>các</a:t>
            </a:r>
            <a:r>
              <a:rPr lang="en-US" sz="1600" dirty="0" smtClean="0"/>
              <a:t> </a:t>
            </a:r>
            <a:r>
              <a:rPr lang="en-US" sz="1600" dirty="0" err="1" smtClean="0"/>
              <a:t>sản</a:t>
            </a:r>
            <a:r>
              <a:rPr lang="en-US" sz="1600" dirty="0" smtClean="0"/>
              <a:t> </a:t>
            </a:r>
            <a:r>
              <a:rPr lang="en-US" sz="1600" dirty="0" err="1" smtClean="0"/>
              <a:t>phẩm</a:t>
            </a:r>
            <a:r>
              <a:rPr lang="en-US" sz="1600" dirty="0" smtClean="0"/>
              <a:t> </a:t>
            </a:r>
            <a:r>
              <a:rPr lang="en-US" sz="1600" dirty="0" err="1" smtClean="0"/>
              <a:t>xuất</a:t>
            </a:r>
            <a:r>
              <a:rPr lang="en-US" sz="1600" dirty="0" smtClean="0"/>
              <a:t> </a:t>
            </a:r>
            <a:r>
              <a:rPr lang="en-US" sz="1600" dirty="0" err="1" smtClean="0"/>
              <a:t>xưởng</a:t>
            </a:r>
            <a:r>
              <a:rPr lang="en-US" sz="1600" dirty="0" smtClean="0"/>
              <a:t> </a:t>
            </a:r>
            <a:r>
              <a:rPr lang="en-US" sz="1600" dirty="0" err="1" smtClean="0"/>
              <a:t>của</a:t>
            </a:r>
            <a:r>
              <a:rPr lang="en-US" sz="1600" dirty="0" smtClean="0"/>
              <a:t> </a:t>
            </a:r>
            <a:r>
              <a:rPr lang="en-US" sz="1600" dirty="0" err="1" smtClean="0"/>
              <a:t>Viettel</a:t>
            </a:r>
            <a:r>
              <a:rPr lang="en-US" sz="1600" dirty="0" smtClean="0"/>
              <a:t>.</a:t>
            </a:r>
            <a:endParaRPr lang="en-US" sz="1600" dirty="0"/>
          </a:p>
        </p:txBody>
      </p:sp>
      <p:sp>
        <p:nvSpPr>
          <p:cNvPr id="61" name="TextBox 60"/>
          <p:cNvSpPr txBox="1"/>
          <p:nvPr/>
        </p:nvSpPr>
        <p:spPr>
          <a:xfrm>
            <a:off x="7333689" y="3312497"/>
            <a:ext cx="45593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 smtClean="0"/>
              <a:t>Quản</a:t>
            </a:r>
            <a:r>
              <a:rPr lang="en-US" sz="1600" dirty="0" smtClean="0"/>
              <a:t> </a:t>
            </a:r>
            <a:r>
              <a:rPr lang="en-US" sz="1600" dirty="0" err="1" smtClean="0"/>
              <a:t>lý</a:t>
            </a:r>
            <a:r>
              <a:rPr lang="en-US" sz="1600" dirty="0" smtClean="0"/>
              <a:t> </a:t>
            </a:r>
            <a:r>
              <a:rPr lang="en-US" sz="1600" dirty="0" err="1" smtClean="0"/>
              <a:t>vận</a:t>
            </a:r>
            <a:r>
              <a:rPr lang="en-US" sz="1600" dirty="0" smtClean="0"/>
              <a:t> </a:t>
            </a:r>
            <a:r>
              <a:rPr lang="en-US" sz="1600" dirty="0" err="1" smtClean="0"/>
              <a:t>chuyển</a:t>
            </a:r>
            <a:r>
              <a:rPr lang="en-US" sz="1600" dirty="0" smtClean="0"/>
              <a:t> </a:t>
            </a:r>
            <a:r>
              <a:rPr lang="en-US" sz="1600" dirty="0" err="1" smtClean="0"/>
              <a:t>và</a:t>
            </a:r>
            <a:r>
              <a:rPr lang="en-US" sz="1600" dirty="0" smtClean="0"/>
              <a:t> </a:t>
            </a:r>
            <a:r>
              <a:rPr lang="en-US" sz="1600" dirty="0" err="1" smtClean="0"/>
              <a:t>cài</a:t>
            </a:r>
            <a:r>
              <a:rPr lang="en-US" sz="1600" dirty="0" smtClean="0"/>
              <a:t> </a:t>
            </a:r>
            <a:r>
              <a:rPr lang="en-US" sz="1600" dirty="0" err="1" smtClean="0"/>
              <a:t>đặt</a:t>
            </a:r>
            <a:r>
              <a:rPr lang="en-US" sz="1600" dirty="0" smtClean="0"/>
              <a:t> </a:t>
            </a:r>
            <a:r>
              <a:rPr lang="en-US" sz="1600" dirty="0" err="1" smtClean="0"/>
              <a:t>sẽ</a:t>
            </a:r>
            <a:r>
              <a:rPr lang="en-US" sz="1600" dirty="0" smtClean="0"/>
              <a:t> do </a:t>
            </a:r>
            <a:r>
              <a:rPr lang="en-US" sz="1600" dirty="0" err="1" smtClean="0"/>
              <a:t>phần</a:t>
            </a:r>
            <a:r>
              <a:rPr lang="en-US" sz="1600" dirty="0" smtClean="0"/>
              <a:t> </a:t>
            </a:r>
            <a:r>
              <a:rPr lang="en-US" sz="1600" dirty="0" err="1" smtClean="0"/>
              <a:t>mềm</a:t>
            </a:r>
            <a:r>
              <a:rPr lang="en-US" sz="1600" dirty="0" smtClean="0"/>
              <a:t> yum/</a:t>
            </a:r>
            <a:r>
              <a:rPr lang="en-US" sz="1600" dirty="0" err="1" smtClean="0"/>
              <a:t>dnf</a:t>
            </a:r>
            <a:r>
              <a:rPr lang="en-US" sz="1600" dirty="0" smtClean="0"/>
              <a:t> </a:t>
            </a:r>
            <a:r>
              <a:rPr lang="en-US" sz="1600" dirty="0" err="1" smtClean="0"/>
              <a:t>hỗ</a:t>
            </a:r>
            <a:r>
              <a:rPr lang="en-US" sz="1600" dirty="0" smtClean="0"/>
              <a:t> </a:t>
            </a:r>
            <a:r>
              <a:rPr lang="en-US" sz="1600" dirty="0" err="1" smtClean="0"/>
              <a:t>trợ</a:t>
            </a:r>
            <a:r>
              <a:rPr lang="en-US" sz="1600" dirty="0" smtClean="0"/>
              <a:t>. RRU, BBU </a:t>
            </a:r>
            <a:r>
              <a:rPr lang="en-US" sz="1600" dirty="0" err="1" smtClean="0"/>
              <a:t>sẽ</a:t>
            </a:r>
            <a:r>
              <a:rPr lang="en-US" sz="1600" dirty="0" smtClean="0"/>
              <a:t> </a:t>
            </a:r>
            <a:r>
              <a:rPr lang="en-US" sz="1600" dirty="0" err="1" smtClean="0"/>
              <a:t>hỗ</a:t>
            </a:r>
            <a:r>
              <a:rPr lang="en-US" sz="1600" dirty="0" smtClean="0"/>
              <a:t> </a:t>
            </a:r>
            <a:r>
              <a:rPr lang="en-US" sz="1600" dirty="0" err="1" smtClean="0"/>
              <a:t>trợ</a:t>
            </a:r>
            <a:r>
              <a:rPr lang="en-US" sz="1600" dirty="0" smtClean="0"/>
              <a:t> </a:t>
            </a:r>
            <a:r>
              <a:rPr lang="en-US" sz="1600" dirty="0" err="1" smtClean="0"/>
              <a:t>nhau</a:t>
            </a:r>
            <a:r>
              <a:rPr lang="en-US" sz="1600" dirty="0" smtClean="0"/>
              <a:t> </a:t>
            </a:r>
            <a:r>
              <a:rPr lang="en-US" sz="1600" dirty="0" err="1" smtClean="0"/>
              <a:t>kết</a:t>
            </a:r>
            <a:r>
              <a:rPr lang="en-US" sz="1600" dirty="0" smtClean="0"/>
              <a:t> </a:t>
            </a:r>
            <a:r>
              <a:rPr lang="en-US" sz="1600" dirty="0" err="1" smtClean="0"/>
              <a:t>nối</a:t>
            </a:r>
            <a:r>
              <a:rPr lang="en-US" sz="1600" dirty="0" smtClean="0"/>
              <a:t> </a:t>
            </a:r>
            <a:r>
              <a:rPr lang="en-US" sz="1600" dirty="0" err="1" smtClean="0"/>
              <a:t>đến</a:t>
            </a:r>
            <a:r>
              <a:rPr lang="en-US" sz="1600" dirty="0" smtClean="0"/>
              <a:t> repo </a:t>
            </a:r>
            <a:r>
              <a:rPr lang="en-US" sz="1600" dirty="0" err="1" smtClean="0"/>
              <a:t>trên</a:t>
            </a:r>
            <a:r>
              <a:rPr lang="en-US" sz="1600" dirty="0" smtClean="0"/>
              <a:t> </a:t>
            </a:r>
            <a:r>
              <a:rPr lang="en-US" sz="1600" dirty="0" err="1" smtClean="0"/>
              <a:t>gnodeB</a:t>
            </a:r>
            <a:endParaRPr lang="en-US" sz="1600" dirty="0"/>
          </a:p>
        </p:txBody>
      </p:sp>
      <p:sp>
        <p:nvSpPr>
          <p:cNvPr id="63" name="TextBox 62"/>
          <p:cNvSpPr txBox="1"/>
          <p:nvPr/>
        </p:nvSpPr>
        <p:spPr>
          <a:xfrm>
            <a:off x="2858074" y="4428439"/>
            <a:ext cx="23802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OAM </a:t>
            </a:r>
            <a:r>
              <a:rPr lang="en-US" sz="1600" dirty="0" err="1" smtClean="0"/>
              <a:t>thông</a:t>
            </a:r>
            <a:r>
              <a:rPr lang="en-US" sz="1600" dirty="0" smtClean="0"/>
              <a:t> </a:t>
            </a:r>
            <a:r>
              <a:rPr lang="en-US" sz="1600" dirty="0" err="1" smtClean="0"/>
              <a:t>báo</a:t>
            </a:r>
            <a:r>
              <a:rPr lang="en-US" sz="1600" dirty="0" smtClean="0"/>
              <a:t> </a:t>
            </a:r>
            <a:r>
              <a:rPr lang="en-US" sz="1600" dirty="0" err="1" smtClean="0"/>
              <a:t>tình</a:t>
            </a:r>
            <a:r>
              <a:rPr lang="en-US" sz="1600" dirty="0" smtClean="0"/>
              <a:t> </a:t>
            </a:r>
            <a:r>
              <a:rPr lang="en-US" sz="1600" dirty="0" err="1" smtClean="0"/>
              <a:t>trạng</a:t>
            </a:r>
            <a:r>
              <a:rPr lang="en-US" sz="1600" dirty="0" smtClean="0"/>
              <a:t> </a:t>
            </a:r>
            <a:r>
              <a:rPr lang="en-US" sz="1600" dirty="0" err="1" smtClean="0"/>
              <a:t>phiên</a:t>
            </a:r>
            <a:r>
              <a:rPr lang="en-US" sz="1600" dirty="0" smtClean="0"/>
              <a:t> </a:t>
            </a:r>
            <a:r>
              <a:rPr lang="en-US" sz="1600" dirty="0" err="1" smtClean="0"/>
              <a:t>bản</a:t>
            </a:r>
            <a:r>
              <a:rPr lang="en-US" sz="1600" dirty="0" smtClean="0"/>
              <a:t> </a:t>
            </a:r>
            <a:r>
              <a:rPr lang="en-US" sz="1600" dirty="0" err="1" smtClean="0"/>
              <a:t>phần</a:t>
            </a:r>
            <a:r>
              <a:rPr lang="en-US" sz="1600" dirty="0" smtClean="0"/>
              <a:t> </a:t>
            </a:r>
            <a:r>
              <a:rPr lang="en-US" sz="1600" dirty="0" err="1" smtClean="0"/>
              <a:t>mềm</a:t>
            </a:r>
            <a:r>
              <a:rPr lang="en-US" sz="1600" dirty="0" smtClean="0"/>
              <a:t> </a:t>
            </a:r>
            <a:r>
              <a:rPr lang="en-US" sz="1600" dirty="0" err="1" smtClean="0"/>
              <a:t>lên</a:t>
            </a:r>
            <a:r>
              <a:rPr lang="en-US" sz="1600" dirty="0" smtClean="0"/>
              <a:t> EMS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124852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ular Callout 5"/>
          <p:cNvSpPr/>
          <p:nvPr/>
        </p:nvSpPr>
        <p:spPr>
          <a:xfrm>
            <a:off x="229700" y="1300910"/>
            <a:ext cx="562858" cy="3456148"/>
          </a:xfrm>
          <a:prstGeom prst="wedgeRoundRectCallout">
            <a:avLst>
              <a:gd name="adj1" fmla="val 133888"/>
              <a:gd name="adj2" fmla="val -39969"/>
              <a:gd name="adj3" fmla="val 16667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solidFill>
                  <a:srgbClr val="002060"/>
                </a:solidFill>
              </a:rPr>
              <a:t>Triển</a:t>
            </a:r>
            <a:r>
              <a:rPr lang="en-US" dirty="0" smtClean="0">
                <a:solidFill>
                  <a:srgbClr val="002060"/>
                </a:solidFill>
              </a:rPr>
              <a:t> </a:t>
            </a:r>
            <a:r>
              <a:rPr lang="en-US" dirty="0" err="1" smtClean="0">
                <a:solidFill>
                  <a:srgbClr val="002060"/>
                </a:solidFill>
              </a:rPr>
              <a:t>khai</a:t>
            </a:r>
            <a:r>
              <a:rPr lang="en-US" dirty="0" smtClean="0">
                <a:solidFill>
                  <a:srgbClr val="002060"/>
                </a:solidFill>
              </a:rPr>
              <a:t> </a:t>
            </a:r>
            <a:r>
              <a:rPr lang="en-US" dirty="0" err="1" smtClean="0">
                <a:solidFill>
                  <a:srgbClr val="002060"/>
                </a:solidFill>
              </a:rPr>
              <a:t>phần</a:t>
            </a:r>
            <a:r>
              <a:rPr lang="en-US" dirty="0" smtClean="0">
                <a:solidFill>
                  <a:srgbClr val="002060"/>
                </a:solidFill>
              </a:rPr>
              <a:t> </a:t>
            </a:r>
            <a:r>
              <a:rPr lang="en-US" dirty="0" err="1" smtClean="0">
                <a:solidFill>
                  <a:srgbClr val="002060"/>
                </a:solidFill>
              </a:rPr>
              <a:t>mềm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92608-F581-40EA-8D91-AF1134355C16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5</a:t>
            </a:fld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 smtClean="0"/>
              <a:t>Mô</a:t>
            </a:r>
            <a:r>
              <a:rPr lang="en-US" dirty="0" smtClean="0"/>
              <a:t> </a:t>
            </a:r>
            <a:r>
              <a:rPr lang="en-US" dirty="0" err="1" smtClean="0"/>
              <a:t>hình</a:t>
            </a:r>
            <a:r>
              <a:rPr lang="en-US" dirty="0" smtClean="0"/>
              <a:t> </a:t>
            </a:r>
            <a:r>
              <a:rPr lang="en-US" dirty="0" err="1" smtClean="0"/>
              <a:t>triển</a:t>
            </a:r>
            <a:r>
              <a:rPr lang="en-US" dirty="0" smtClean="0"/>
              <a:t> </a:t>
            </a:r>
            <a:r>
              <a:rPr lang="en-US" dirty="0" err="1" smtClean="0"/>
              <a:t>khai</a:t>
            </a:r>
            <a:r>
              <a:rPr lang="en-US" dirty="0" smtClean="0"/>
              <a:t> </a:t>
            </a:r>
            <a:r>
              <a:rPr lang="en-US" dirty="0" err="1" smtClean="0"/>
              <a:t>phần</a:t>
            </a:r>
            <a:r>
              <a:rPr lang="en-US" dirty="0" smtClean="0"/>
              <a:t> </a:t>
            </a:r>
            <a:r>
              <a:rPr lang="en-US" dirty="0" err="1" smtClean="0"/>
              <a:t>mềm</a:t>
            </a:r>
            <a:r>
              <a:rPr lang="en-US" dirty="0" smtClean="0"/>
              <a:t> 5G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901199" y="1210193"/>
            <a:ext cx="854465" cy="854465"/>
            <a:chOff x="241733" y="237736"/>
            <a:chExt cx="854465" cy="854465"/>
          </a:xfrm>
        </p:grpSpPr>
        <p:sp>
          <p:nvSpPr>
            <p:cNvPr id="9" name="Oval 8"/>
            <p:cNvSpPr/>
            <p:nvPr userDrawn="1"/>
          </p:nvSpPr>
          <p:spPr>
            <a:xfrm>
              <a:off x="241733" y="237736"/>
              <a:ext cx="854465" cy="854465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 userDrawn="1"/>
          </p:nvSpPr>
          <p:spPr>
            <a:xfrm>
              <a:off x="348822" y="344825"/>
              <a:ext cx="640287" cy="640287"/>
            </a:xfrm>
            <a:prstGeom prst="ellipse">
              <a:avLst/>
            </a:prstGeom>
            <a:solidFill>
              <a:srgbClr val="DBDB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Content Placeholder 12" descr="File:&lt;strong&gt;Icon&lt;/strong&gt; &lt;strong&gt;deployment&lt;/strong&gt;-300x300.png - Wikimedia Commons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ACDF6D"/>
              </a:clrFrom>
              <a:clrTo>
                <a:srgbClr val="ACDF6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790" y="1300910"/>
            <a:ext cx="672876" cy="672876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1069585" y="2556393"/>
            <a:ext cx="854465" cy="854465"/>
            <a:chOff x="241733" y="237736"/>
            <a:chExt cx="854465" cy="854465"/>
          </a:xfrm>
        </p:grpSpPr>
        <p:sp>
          <p:nvSpPr>
            <p:cNvPr id="13" name="Oval 12"/>
            <p:cNvSpPr/>
            <p:nvPr userDrawn="1"/>
          </p:nvSpPr>
          <p:spPr>
            <a:xfrm>
              <a:off x="241733" y="237736"/>
              <a:ext cx="854465" cy="854465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 userDrawn="1"/>
          </p:nvSpPr>
          <p:spPr>
            <a:xfrm>
              <a:off x="348822" y="344825"/>
              <a:ext cx="640287" cy="640287"/>
            </a:xfrm>
            <a:prstGeom prst="ellipse">
              <a:avLst/>
            </a:prstGeom>
            <a:solidFill>
              <a:srgbClr val="DBDB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887996" y="3902593"/>
            <a:ext cx="854465" cy="854465"/>
            <a:chOff x="241733" y="237736"/>
            <a:chExt cx="854465" cy="854465"/>
          </a:xfrm>
        </p:grpSpPr>
        <p:sp>
          <p:nvSpPr>
            <p:cNvPr id="16" name="Oval 15"/>
            <p:cNvSpPr/>
            <p:nvPr userDrawn="1"/>
          </p:nvSpPr>
          <p:spPr>
            <a:xfrm>
              <a:off x="241733" y="237736"/>
              <a:ext cx="854465" cy="854465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 userDrawn="1"/>
          </p:nvSpPr>
          <p:spPr>
            <a:xfrm>
              <a:off x="348822" y="344825"/>
              <a:ext cx="640287" cy="640287"/>
            </a:xfrm>
            <a:prstGeom prst="ellipse">
              <a:avLst/>
            </a:prstGeom>
            <a:solidFill>
              <a:srgbClr val="DBDB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8" name="Picture 17" descr="&lt;strong&gt;Icons&lt;/strong&gt; Matt &lt;strong&gt;Package&lt;/strong&gt; · Free vector graphic on Pixabay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60" t="19638" r="14421" b="20540"/>
          <a:stretch/>
        </p:blipFill>
        <p:spPr>
          <a:xfrm>
            <a:off x="1231399" y="2716894"/>
            <a:ext cx="552450" cy="488949"/>
          </a:xfrm>
          <a:prstGeom prst="rect">
            <a:avLst/>
          </a:prstGeom>
        </p:spPr>
      </p:pic>
      <p:pic>
        <p:nvPicPr>
          <p:cNvPr id="19" name="Picture 18" descr="File:Vg &lt;strong&gt;development icon&lt;/strong&gt;.svg - 維基百科，自由的百科全書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957" y="4117554"/>
            <a:ext cx="424542" cy="42454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8458358" y="2718208"/>
            <a:ext cx="1204686" cy="70126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vsftpd</a:t>
            </a:r>
            <a:endParaRPr lang="en-US" dirty="0"/>
          </a:p>
        </p:txBody>
      </p:sp>
      <p:sp>
        <p:nvSpPr>
          <p:cNvPr id="20" name="Rounded Rectangle 19"/>
          <p:cNvSpPr/>
          <p:nvPr/>
        </p:nvSpPr>
        <p:spPr>
          <a:xfrm>
            <a:off x="4833121" y="1581540"/>
            <a:ext cx="2663212" cy="1968430"/>
          </a:xfrm>
          <a:prstGeom prst="roundRect">
            <a:avLst/>
          </a:prstGeom>
          <a:ln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b="1" dirty="0" smtClean="0"/>
              <a:t>RPM directory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A_ru_1.0.rpm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A_ru_1.1.rpm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B_cu_1.0.rpm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C_du_1.1.rpm</a:t>
            </a:r>
          </a:p>
          <a:p>
            <a:r>
              <a:rPr lang="en-US" b="1" dirty="0" smtClean="0"/>
              <a:t>Repo meta directory</a:t>
            </a:r>
            <a:endParaRPr lang="en-US" b="1" dirty="0"/>
          </a:p>
        </p:txBody>
      </p:sp>
      <p:sp>
        <p:nvSpPr>
          <p:cNvPr id="21" name="Down Arrow 20"/>
          <p:cNvSpPr/>
          <p:nvPr/>
        </p:nvSpPr>
        <p:spPr>
          <a:xfrm rot="16200000">
            <a:off x="3805121" y="2148858"/>
            <a:ext cx="769258" cy="83379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/>
          <p:cNvSpPr/>
          <p:nvPr/>
        </p:nvSpPr>
        <p:spPr>
          <a:xfrm>
            <a:off x="7650774" y="2825225"/>
            <a:ext cx="653142" cy="4872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4651532" y="1114219"/>
            <a:ext cx="5167086" cy="2650714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dirty="0" err="1" smtClean="0"/>
              <a:t>gNodeB</a:t>
            </a:r>
            <a:r>
              <a:rPr lang="en-US" dirty="0" smtClean="0"/>
              <a:t> server</a:t>
            </a:r>
            <a:endParaRPr lang="en-US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9247" y="1973786"/>
            <a:ext cx="1210972" cy="1210972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1980350" y="4156594"/>
            <a:ext cx="306783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1. </a:t>
            </a:r>
            <a:r>
              <a:rPr lang="en-US" dirty="0" err="1" smtClean="0"/>
              <a:t>Đưa</a:t>
            </a:r>
            <a:r>
              <a:rPr lang="en-US" dirty="0" smtClean="0"/>
              <a:t> rpm </a:t>
            </a:r>
            <a:r>
              <a:rPr lang="en-US" dirty="0" err="1" smtClean="0"/>
              <a:t>mới</a:t>
            </a:r>
            <a:r>
              <a:rPr lang="en-US" dirty="0" smtClean="0"/>
              <a:t> </a:t>
            </a:r>
            <a:r>
              <a:rPr lang="en-US" dirty="0" err="1" smtClean="0"/>
              <a:t>vào</a:t>
            </a:r>
            <a:r>
              <a:rPr lang="en-US" dirty="0" smtClean="0"/>
              <a:t> server </a:t>
            </a:r>
            <a:r>
              <a:rPr lang="en-US" dirty="0" err="1" smtClean="0"/>
              <a:t>gNodeB</a:t>
            </a:r>
            <a:r>
              <a:rPr lang="en-US" dirty="0" smtClean="0"/>
              <a:t>, </a:t>
            </a:r>
            <a:r>
              <a:rPr lang="en-US" dirty="0" err="1" smtClean="0"/>
              <a:t>tại</a:t>
            </a:r>
            <a:r>
              <a:rPr lang="en-US" dirty="0" smtClean="0"/>
              <a:t> </a:t>
            </a:r>
            <a:r>
              <a:rPr lang="en-US" dirty="0" err="1" smtClean="0"/>
              <a:t>thư</a:t>
            </a:r>
            <a:r>
              <a:rPr lang="en-US" dirty="0" smtClean="0"/>
              <a:t> </a:t>
            </a:r>
            <a:r>
              <a:rPr lang="en-US" dirty="0" err="1" smtClean="0"/>
              <a:t>mục</a:t>
            </a:r>
            <a:r>
              <a:rPr lang="en-US" dirty="0" smtClean="0"/>
              <a:t> </a:t>
            </a:r>
            <a:r>
              <a:rPr lang="en-US" dirty="0" err="1" smtClean="0"/>
              <a:t>cài</a:t>
            </a:r>
            <a:r>
              <a:rPr lang="en-US" dirty="0" smtClean="0"/>
              <a:t> </a:t>
            </a:r>
            <a:r>
              <a:rPr lang="en-US" dirty="0" err="1" smtClean="0"/>
              <a:t>đặt</a:t>
            </a:r>
            <a:r>
              <a:rPr lang="en-US" dirty="0" smtClean="0"/>
              <a:t> </a:t>
            </a:r>
            <a:r>
              <a:rPr lang="en-US" dirty="0" err="1" smtClean="0"/>
              <a:t>làm</a:t>
            </a:r>
            <a:r>
              <a:rPr lang="en-US" dirty="0" smtClean="0"/>
              <a:t> yum repository. RPM </a:t>
            </a:r>
            <a:r>
              <a:rPr lang="en-US" dirty="0" err="1" smtClean="0"/>
              <a:t>mới</a:t>
            </a:r>
            <a:r>
              <a:rPr lang="en-US" dirty="0" smtClean="0"/>
              <a:t> </a:t>
            </a:r>
            <a:r>
              <a:rPr lang="en-US" dirty="0" err="1" smtClean="0"/>
              <a:t>phải</a:t>
            </a:r>
            <a:r>
              <a:rPr lang="en-US" dirty="0" smtClean="0"/>
              <a:t> </a:t>
            </a:r>
            <a:r>
              <a:rPr lang="en-US" dirty="0" err="1" smtClean="0"/>
              <a:t>phân</a:t>
            </a:r>
            <a:r>
              <a:rPr lang="en-US" dirty="0" smtClean="0"/>
              <a:t> </a:t>
            </a:r>
            <a:r>
              <a:rPr lang="en-US" dirty="0" err="1" smtClean="0"/>
              <a:t>biệt</a:t>
            </a:r>
            <a:r>
              <a:rPr lang="en-US" dirty="0" smtClean="0"/>
              <a:t> </a:t>
            </a:r>
            <a:r>
              <a:rPr lang="en-US" dirty="0" err="1" smtClean="0"/>
              <a:t>với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phiên</a:t>
            </a:r>
            <a:r>
              <a:rPr lang="en-US" dirty="0" smtClean="0"/>
              <a:t> </a:t>
            </a:r>
            <a:r>
              <a:rPr lang="en-US" dirty="0" err="1" smtClean="0"/>
              <a:t>bản</a:t>
            </a:r>
            <a:r>
              <a:rPr lang="en-US" dirty="0" smtClean="0"/>
              <a:t> </a:t>
            </a:r>
            <a:r>
              <a:rPr lang="en-US" dirty="0" err="1" smtClean="0"/>
              <a:t>đã</a:t>
            </a:r>
            <a:r>
              <a:rPr lang="en-US" dirty="0" smtClean="0"/>
              <a:t> </a:t>
            </a:r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trước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5155279" y="4117554"/>
            <a:ext cx="662156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2. </a:t>
            </a:r>
            <a:r>
              <a:rPr lang="en-US" dirty="0" err="1" smtClean="0"/>
              <a:t>Cập</a:t>
            </a:r>
            <a:r>
              <a:rPr lang="en-US" dirty="0" smtClean="0"/>
              <a:t> </a:t>
            </a:r>
            <a:r>
              <a:rPr lang="en-US" dirty="0" err="1" smtClean="0"/>
              <a:t>nhật</a:t>
            </a:r>
            <a:r>
              <a:rPr lang="en-US" dirty="0" smtClean="0"/>
              <a:t> metadata </a:t>
            </a:r>
            <a:r>
              <a:rPr lang="en-US" dirty="0" err="1" smtClean="0"/>
              <a:t>bằng</a:t>
            </a:r>
            <a:r>
              <a:rPr lang="en-US" dirty="0" smtClean="0"/>
              <a:t> </a:t>
            </a:r>
            <a:r>
              <a:rPr lang="en-US" dirty="0" err="1" smtClean="0"/>
              <a:t>lệnh</a:t>
            </a:r>
            <a:r>
              <a:rPr lang="en-US" dirty="0" smtClean="0"/>
              <a:t>:</a:t>
            </a:r>
          </a:p>
          <a:p>
            <a:r>
              <a:rPr lang="en-US" dirty="0" smtClean="0"/>
              <a:t> </a:t>
            </a:r>
            <a:r>
              <a:rPr lang="en-US" i="1" dirty="0" err="1" smtClean="0"/>
              <a:t>createrepo</a:t>
            </a:r>
            <a:r>
              <a:rPr lang="en-US" i="1" dirty="0" smtClean="0"/>
              <a:t> --update &lt;</a:t>
            </a:r>
            <a:r>
              <a:rPr lang="en-US" i="1" dirty="0" err="1" smtClean="0"/>
              <a:t>rpm_dir</a:t>
            </a:r>
            <a:r>
              <a:rPr lang="en-US" i="1" dirty="0" smtClean="0"/>
              <a:t>&gt;</a:t>
            </a:r>
          </a:p>
          <a:p>
            <a:endParaRPr lang="en-US" i="1" dirty="0"/>
          </a:p>
          <a:p>
            <a:r>
              <a:rPr lang="en-US" dirty="0" err="1" smtClean="0"/>
              <a:t>Phần</a:t>
            </a:r>
            <a:r>
              <a:rPr lang="en-US" dirty="0" smtClean="0"/>
              <a:t> </a:t>
            </a:r>
            <a:r>
              <a:rPr lang="en-US" dirty="0" err="1" smtClean="0"/>
              <a:t>mềm</a:t>
            </a:r>
            <a:r>
              <a:rPr lang="en-US" dirty="0" smtClean="0"/>
              <a:t> </a:t>
            </a:r>
            <a:r>
              <a:rPr lang="en-US" dirty="0" err="1" smtClean="0"/>
              <a:t>vsftpd</a:t>
            </a:r>
            <a:r>
              <a:rPr lang="en-US" dirty="0" smtClean="0"/>
              <a:t> </a:t>
            </a:r>
            <a:r>
              <a:rPr lang="en-US" dirty="0" err="1" smtClean="0"/>
              <a:t>tạo</a:t>
            </a:r>
            <a:r>
              <a:rPr lang="en-US" dirty="0" smtClean="0"/>
              <a:t> server ftp, </a:t>
            </a:r>
            <a:r>
              <a:rPr lang="en-US" dirty="0" err="1" smtClean="0"/>
              <a:t>hỗ</a:t>
            </a:r>
            <a:r>
              <a:rPr lang="en-US" dirty="0" smtClean="0"/>
              <a:t> </a:t>
            </a:r>
            <a:r>
              <a:rPr lang="en-US" dirty="0" err="1" smtClean="0"/>
              <a:t>trợ</a:t>
            </a:r>
            <a:r>
              <a:rPr lang="en-US" dirty="0" smtClean="0"/>
              <a:t> CU </a:t>
            </a:r>
            <a:r>
              <a:rPr lang="en-US" dirty="0" err="1" smtClean="0"/>
              <a:t>truy</a:t>
            </a:r>
            <a:r>
              <a:rPr lang="en-US" dirty="0" smtClean="0"/>
              <a:t> </a:t>
            </a:r>
            <a:r>
              <a:rPr lang="en-US" dirty="0" err="1" smtClean="0"/>
              <a:t>cập</a:t>
            </a:r>
            <a:r>
              <a:rPr lang="en-US" dirty="0" smtClean="0"/>
              <a:t> </a:t>
            </a:r>
            <a:r>
              <a:rPr lang="en-US" dirty="0" err="1" smtClean="0"/>
              <a:t>thư</a:t>
            </a:r>
            <a:r>
              <a:rPr lang="en-US" dirty="0" smtClean="0"/>
              <a:t> </a:t>
            </a:r>
            <a:r>
              <a:rPr lang="en-US" dirty="0" err="1" smtClean="0"/>
              <a:t>mục</a:t>
            </a:r>
            <a:r>
              <a:rPr lang="en-US" dirty="0" smtClean="0"/>
              <a:t> RPM </a:t>
            </a:r>
            <a:r>
              <a:rPr lang="en-US" dirty="0" err="1" smtClean="0"/>
              <a:t>để</a:t>
            </a:r>
            <a:r>
              <a:rPr lang="en-US" dirty="0" smtClean="0"/>
              <a:t> </a:t>
            </a:r>
            <a:r>
              <a:rPr lang="en-US" dirty="0" err="1" smtClean="0"/>
              <a:t>tiến</a:t>
            </a:r>
            <a:r>
              <a:rPr lang="en-US" dirty="0" smtClean="0"/>
              <a:t> </a:t>
            </a:r>
            <a:r>
              <a:rPr lang="en-US" dirty="0" err="1" smtClean="0"/>
              <a:t>hành</a:t>
            </a:r>
            <a:r>
              <a:rPr lang="en-US" dirty="0" smtClean="0"/>
              <a:t> </a:t>
            </a:r>
            <a:r>
              <a:rPr lang="en-US" dirty="0" err="1" smtClean="0"/>
              <a:t>lấy</a:t>
            </a:r>
            <a:r>
              <a:rPr lang="en-US" dirty="0" smtClean="0"/>
              <a:t> </a:t>
            </a:r>
            <a:r>
              <a:rPr lang="en-US" dirty="0" err="1" smtClean="0"/>
              <a:t>thông</a:t>
            </a:r>
            <a:r>
              <a:rPr lang="en-US" dirty="0" smtClean="0"/>
              <a:t> tin &amp; file rpm </a:t>
            </a:r>
            <a:r>
              <a:rPr lang="en-US" dirty="0" err="1" smtClean="0"/>
              <a:t>cập</a:t>
            </a:r>
            <a:r>
              <a:rPr lang="en-US" dirty="0" smtClean="0"/>
              <a:t> </a:t>
            </a:r>
            <a:r>
              <a:rPr lang="en-US" dirty="0" err="1" smtClean="0"/>
              <a:t>nhật</a:t>
            </a:r>
            <a:r>
              <a:rPr lang="en-US" dirty="0" smtClean="0"/>
              <a:t> </a:t>
            </a:r>
            <a:r>
              <a:rPr lang="en-US" dirty="0" err="1" smtClean="0"/>
              <a:t>ứng</a:t>
            </a:r>
            <a:r>
              <a:rPr lang="en-US" dirty="0" smtClean="0"/>
              <a:t> </a:t>
            </a:r>
            <a:r>
              <a:rPr lang="en-US" dirty="0" err="1" smtClean="0"/>
              <a:t>dụng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1648575" y="5685893"/>
            <a:ext cx="97195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 err="1" smtClean="0"/>
              <a:t>Mô</a:t>
            </a:r>
            <a:r>
              <a:rPr lang="en-US" sz="1400" i="1" dirty="0" smtClean="0"/>
              <a:t> </a:t>
            </a:r>
            <a:r>
              <a:rPr lang="en-US" sz="1400" i="1" dirty="0" err="1" smtClean="0"/>
              <a:t>hình</a:t>
            </a:r>
            <a:r>
              <a:rPr lang="en-US" sz="1400" i="1" dirty="0" smtClean="0"/>
              <a:t> </a:t>
            </a:r>
            <a:r>
              <a:rPr lang="en-US" sz="1400" i="1" dirty="0" err="1" smtClean="0"/>
              <a:t>xây</a:t>
            </a:r>
            <a:r>
              <a:rPr lang="en-US" sz="1400" i="1" dirty="0" smtClean="0"/>
              <a:t> </a:t>
            </a:r>
            <a:r>
              <a:rPr lang="en-US" sz="1400" i="1" dirty="0" err="1" smtClean="0"/>
              <a:t>dựng</a:t>
            </a:r>
            <a:r>
              <a:rPr lang="en-US" sz="1400" i="1" dirty="0" smtClean="0"/>
              <a:t> </a:t>
            </a:r>
            <a:r>
              <a:rPr lang="en-US" sz="1400" i="1" dirty="0" err="1" smtClean="0"/>
              <a:t>trên</a:t>
            </a:r>
            <a:r>
              <a:rPr lang="en-US" sz="1400" i="1" dirty="0" smtClean="0"/>
              <a:t> </a:t>
            </a:r>
            <a:r>
              <a:rPr lang="en-US" sz="1400" i="1" dirty="0" err="1" smtClean="0"/>
              <a:t>phòng</a:t>
            </a:r>
            <a:r>
              <a:rPr lang="en-US" sz="1400" i="1" dirty="0" smtClean="0"/>
              <a:t> lab, </a:t>
            </a:r>
            <a:r>
              <a:rPr lang="en-US" sz="1400" i="1" dirty="0" err="1" smtClean="0"/>
              <a:t>sử</a:t>
            </a:r>
            <a:r>
              <a:rPr lang="en-US" sz="1400" i="1" dirty="0" smtClean="0"/>
              <a:t> </a:t>
            </a:r>
            <a:r>
              <a:rPr lang="en-US" sz="1400" i="1" dirty="0" err="1" smtClean="0"/>
              <a:t>dụng</a:t>
            </a:r>
            <a:r>
              <a:rPr lang="en-US" sz="1400" i="1" dirty="0" smtClean="0"/>
              <a:t> </a:t>
            </a:r>
            <a:r>
              <a:rPr lang="en-US" sz="1400" i="1" dirty="0" err="1" smtClean="0"/>
              <a:t>cho</a:t>
            </a:r>
            <a:r>
              <a:rPr lang="en-US" sz="1400" i="1" dirty="0" smtClean="0"/>
              <a:t> </a:t>
            </a:r>
            <a:r>
              <a:rPr lang="en-US" sz="1400" i="1" dirty="0" err="1" smtClean="0"/>
              <a:t>phòng</a:t>
            </a:r>
            <a:r>
              <a:rPr lang="en-US" sz="1400" i="1" dirty="0" smtClean="0"/>
              <a:t> FW.</a:t>
            </a:r>
          </a:p>
          <a:p>
            <a:r>
              <a:rPr lang="en-US" sz="1400" i="1" dirty="0" smtClean="0"/>
              <a:t>Server </a:t>
            </a:r>
            <a:r>
              <a:rPr lang="en-US" sz="1400" i="1" dirty="0" err="1" smtClean="0"/>
              <a:t>chính</a:t>
            </a:r>
            <a:r>
              <a:rPr lang="en-US" sz="1400" i="1" dirty="0" smtClean="0"/>
              <a:t> </a:t>
            </a:r>
            <a:r>
              <a:rPr lang="en-US" sz="1400" i="1" dirty="0" err="1" smtClean="0"/>
              <a:t>thức</a:t>
            </a:r>
            <a:r>
              <a:rPr lang="en-US" sz="1400" i="1" dirty="0" smtClean="0"/>
              <a:t> </a:t>
            </a:r>
            <a:r>
              <a:rPr lang="en-US" sz="1400" i="1" dirty="0" err="1" smtClean="0"/>
              <a:t>cần</a:t>
            </a:r>
            <a:r>
              <a:rPr lang="en-US" sz="1400" i="1" dirty="0" smtClean="0"/>
              <a:t> </a:t>
            </a:r>
            <a:r>
              <a:rPr lang="en-US" sz="1400" i="1" dirty="0" err="1" smtClean="0"/>
              <a:t>hỗ</a:t>
            </a:r>
            <a:r>
              <a:rPr lang="en-US" sz="1400" i="1" dirty="0" smtClean="0"/>
              <a:t> </a:t>
            </a:r>
            <a:r>
              <a:rPr lang="en-US" sz="1400" i="1" dirty="0" err="1" smtClean="0"/>
              <a:t>trợ</a:t>
            </a:r>
            <a:r>
              <a:rPr lang="en-US" sz="1400" i="1" dirty="0" smtClean="0"/>
              <a:t> </a:t>
            </a:r>
            <a:r>
              <a:rPr lang="en-US" sz="1400" i="1" dirty="0" err="1" smtClean="0"/>
              <a:t>của</a:t>
            </a:r>
            <a:r>
              <a:rPr lang="en-US" sz="1400" i="1" dirty="0" smtClean="0"/>
              <a:t> </a:t>
            </a:r>
            <a:r>
              <a:rPr lang="en-US" sz="1400" i="1" dirty="0" err="1" smtClean="0"/>
              <a:t>đội</a:t>
            </a:r>
            <a:r>
              <a:rPr lang="en-US" sz="1400" i="1" dirty="0" smtClean="0"/>
              <a:t> </a:t>
            </a:r>
            <a:r>
              <a:rPr lang="en-US" sz="1400" i="1" dirty="0" err="1" smtClean="0"/>
              <a:t>cntt</a:t>
            </a:r>
            <a:r>
              <a:rPr lang="en-US" sz="1400" i="1" dirty="0" smtClean="0"/>
              <a:t> </a:t>
            </a:r>
            <a:r>
              <a:rPr lang="en-US" sz="1400" i="1" dirty="0" err="1" smtClean="0"/>
              <a:t>để</a:t>
            </a:r>
            <a:r>
              <a:rPr lang="en-US" sz="1400" i="1" dirty="0" smtClean="0"/>
              <a:t> </a:t>
            </a:r>
            <a:r>
              <a:rPr lang="en-US" sz="1400" i="1" dirty="0" err="1" smtClean="0"/>
              <a:t>đảm</a:t>
            </a:r>
            <a:r>
              <a:rPr lang="en-US" sz="1400" i="1" dirty="0" smtClean="0"/>
              <a:t> </a:t>
            </a:r>
            <a:r>
              <a:rPr lang="en-US" sz="1400" i="1" dirty="0" err="1" smtClean="0"/>
              <a:t>bảo</a:t>
            </a:r>
            <a:r>
              <a:rPr lang="en-US" sz="1400" i="1" dirty="0" smtClean="0"/>
              <a:t> </a:t>
            </a:r>
            <a:r>
              <a:rPr lang="en-US" sz="1400" i="1" dirty="0" err="1" smtClean="0"/>
              <a:t>bảo</a:t>
            </a:r>
            <a:r>
              <a:rPr lang="en-US" sz="1400" i="1" dirty="0" smtClean="0"/>
              <a:t> </a:t>
            </a:r>
            <a:r>
              <a:rPr lang="en-US" sz="1400" i="1" dirty="0" err="1" smtClean="0"/>
              <a:t>mật</a:t>
            </a:r>
            <a:r>
              <a:rPr lang="en-US" sz="1400" i="1" dirty="0" smtClean="0"/>
              <a:t> </a:t>
            </a:r>
            <a:r>
              <a:rPr lang="en-US" sz="1400" i="1" dirty="0" err="1" smtClean="0"/>
              <a:t>và</a:t>
            </a:r>
            <a:r>
              <a:rPr lang="en-US" sz="1400" i="1" dirty="0" smtClean="0"/>
              <a:t> an </a:t>
            </a:r>
            <a:r>
              <a:rPr lang="en-US" sz="1400" i="1" dirty="0" err="1" smtClean="0"/>
              <a:t>toàn</a:t>
            </a:r>
            <a:r>
              <a:rPr lang="en-US" sz="1400" i="1" dirty="0" smtClean="0"/>
              <a:t> </a:t>
            </a:r>
            <a:r>
              <a:rPr lang="en-US" sz="1400" i="1" dirty="0" err="1" smtClean="0"/>
              <a:t>thông</a:t>
            </a:r>
            <a:r>
              <a:rPr lang="en-US" sz="1400" i="1" dirty="0" smtClean="0"/>
              <a:t> tin.</a:t>
            </a:r>
            <a:endParaRPr lang="en-US" sz="1400" i="1" dirty="0"/>
          </a:p>
        </p:txBody>
      </p:sp>
    </p:spTree>
    <p:extLst>
      <p:ext uri="{BB962C8B-B14F-4D97-AF65-F5344CB8AC3E}">
        <p14:creationId xmlns:p14="http://schemas.microsoft.com/office/powerpoint/2010/main" val="2336963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ular Callout 5"/>
          <p:cNvSpPr/>
          <p:nvPr/>
        </p:nvSpPr>
        <p:spPr>
          <a:xfrm>
            <a:off x="229700" y="1300910"/>
            <a:ext cx="562858" cy="3456148"/>
          </a:xfrm>
          <a:prstGeom prst="wedgeRoundRectCallout">
            <a:avLst>
              <a:gd name="adj1" fmla="val 133888"/>
              <a:gd name="adj2" fmla="val -39969"/>
              <a:gd name="adj3" fmla="val 16667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solidFill>
                  <a:srgbClr val="002060"/>
                </a:solidFill>
              </a:rPr>
              <a:t>Triển</a:t>
            </a:r>
            <a:r>
              <a:rPr lang="en-US" dirty="0" smtClean="0">
                <a:solidFill>
                  <a:srgbClr val="002060"/>
                </a:solidFill>
              </a:rPr>
              <a:t> </a:t>
            </a:r>
            <a:r>
              <a:rPr lang="en-US" dirty="0" err="1" smtClean="0">
                <a:solidFill>
                  <a:srgbClr val="002060"/>
                </a:solidFill>
              </a:rPr>
              <a:t>khai</a:t>
            </a:r>
            <a:r>
              <a:rPr lang="en-US" dirty="0" smtClean="0">
                <a:solidFill>
                  <a:srgbClr val="002060"/>
                </a:solidFill>
              </a:rPr>
              <a:t> </a:t>
            </a:r>
            <a:r>
              <a:rPr lang="en-US" dirty="0" err="1" smtClean="0">
                <a:solidFill>
                  <a:srgbClr val="002060"/>
                </a:solidFill>
              </a:rPr>
              <a:t>phần</a:t>
            </a:r>
            <a:r>
              <a:rPr lang="en-US" dirty="0" smtClean="0">
                <a:solidFill>
                  <a:srgbClr val="002060"/>
                </a:solidFill>
              </a:rPr>
              <a:t> </a:t>
            </a:r>
            <a:r>
              <a:rPr lang="en-US" dirty="0" err="1" smtClean="0">
                <a:solidFill>
                  <a:srgbClr val="002060"/>
                </a:solidFill>
              </a:rPr>
              <a:t>mềm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92608-F581-40EA-8D91-AF1134355C16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6</a:t>
            </a:fld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 smtClean="0"/>
              <a:t>Mô</a:t>
            </a:r>
            <a:r>
              <a:rPr lang="en-US" dirty="0" smtClean="0"/>
              <a:t> </a:t>
            </a:r>
            <a:r>
              <a:rPr lang="en-US" dirty="0" err="1" smtClean="0"/>
              <a:t>hình</a:t>
            </a:r>
            <a:r>
              <a:rPr lang="en-US" dirty="0" smtClean="0"/>
              <a:t> </a:t>
            </a:r>
            <a:r>
              <a:rPr lang="en-US" dirty="0" err="1" smtClean="0"/>
              <a:t>triển</a:t>
            </a:r>
            <a:r>
              <a:rPr lang="en-US" dirty="0" smtClean="0"/>
              <a:t> </a:t>
            </a:r>
            <a:r>
              <a:rPr lang="en-US" dirty="0" err="1" smtClean="0"/>
              <a:t>khai</a:t>
            </a:r>
            <a:r>
              <a:rPr lang="en-US" dirty="0" smtClean="0"/>
              <a:t> </a:t>
            </a:r>
            <a:r>
              <a:rPr lang="en-US" dirty="0" err="1" smtClean="0"/>
              <a:t>phần</a:t>
            </a:r>
            <a:r>
              <a:rPr lang="en-US" dirty="0" smtClean="0"/>
              <a:t> </a:t>
            </a:r>
            <a:r>
              <a:rPr lang="en-US" dirty="0" err="1" smtClean="0"/>
              <a:t>mềm</a:t>
            </a:r>
            <a:r>
              <a:rPr lang="en-US" dirty="0" smtClean="0"/>
              <a:t> 5G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901199" y="1210193"/>
            <a:ext cx="854465" cy="854465"/>
            <a:chOff x="241733" y="237736"/>
            <a:chExt cx="854465" cy="854465"/>
          </a:xfrm>
        </p:grpSpPr>
        <p:sp>
          <p:nvSpPr>
            <p:cNvPr id="9" name="Oval 8"/>
            <p:cNvSpPr/>
            <p:nvPr userDrawn="1"/>
          </p:nvSpPr>
          <p:spPr>
            <a:xfrm>
              <a:off x="241733" y="237736"/>
              <a:ext cx="854465" cy="854465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 userDrawn="1"/>
          </p:nvSpPr>
          <p:spPr>
            <a:xfrm>
              <a:off x="348822" y="344825"/>
              <a:ext cx="640287" cy="640287"/>
            </a:xfrm>
            <a:prstGeom prst="ellipse">
              <a:avLst/>
            </a:prstGeom>
            <a:solidFill>
              <a:srgbClr val="DBDB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Content Placeholder 12" descr="File:&lt;strong&gt;Icon&lt;/strong&gt; &lt;strong&gt;deployment&lt;/strong&gt;-300x300.png - Wikimedia Commons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ACDF6D"/>
              </a:clrFrom>
              <a:clrTo>
                <a:srgbClr val="ACDF6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790" y="1300910"/>
            <a:ext cx="672876" cy="672876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1069585" y="2556393"/>
            <a:ext cx="854465" cy="854465"/>
            <a:chOff x="241733" y="237736"/>
            <a:chExt cx="854465" cy="854465"/>
          </a:xfrm>
        </p:grpSpPr>
        <p:sp>
          <p:nvSpPr>
            <p:cNvPr id="13" name="Oval 12"/>
            <p:cNvSpPr/>
            <p:nvPr userDrawn="1"/>
          </p:nvSpPr>
          <p:spPr>
            <a:xfrm>
              <a:off x="241733" y="237736"/>
              <a:ext cx="854465" cy="854465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 userDrawn="1"/>
          </p:nvSpPr>
          <p:spPr>
            <a:xfrm>
              <a:off x="348822" y="344825"/>
              <a:ext cx="640287" cy="640287"/>
            </a:xfrm>
            <a:prstGeom prst="ellipse">
              <a:avLst/>
            </a:prstGeom>
            <a:solidFill>
              <a:srgbClr val="DBDB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887996" y="3902593"/>
            <a:ext cx="854465" cy="854465"/>
            <a:chOff x="241733" y="237736"/>
            <a:chExt cx="854465" cy="854465"/>
          </a:xfrm>
        </p:grpSpPr>
        <p:sp>
          <p:nvSpPr>
            <p:cNvPr id="16" name="Oval 15"/>
            <p:cNvSpPr/>
            <p:nvPr userDrawn="1"/>
          </p:nvSpPr>
          <p:spPr>
            <a:xfrm>
              <a:off x="241733" y="237736"/>
              <a:ext cx="854465" cy="854465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 userDrawn="1"/>
          </p:nvSpPr>
          <p:spPr>
            <a:xfrm>
              <a:off x="348822" y="344825"/>
              <a:ext cx="640287" cy="640287"/>
            </a:xfrm>
            <a:prstGeom prst="ellipse">
              <a:avLst/>
            </a:prstGeom>
            <a:solidFill>
              <a:srgbClr val="DBDB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8" name="Picture 17" descr="&lt;strong&gt;Icons&lt;/strong&gt; Matt &lt;strong&gt;Package&lt;/strong&gt; · Free vector graphic on Pixabay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60" t="19638" r="14421" b="20540"/>
          <a:stretch/>
        </p:blipFill>
        <p:spPr>
          <a:xfrm>
            <a:off x="1231399" y="2716894"/>
            <a:ext cx="552450" cy="488949"/>
          </a:xfrm>
          <a:prstGeom prst="rect">
            <a:avLst/>
          </a:prstGeom>
        </p:spPr>
      </p:pic>
      <p:pic>
        <p:nvPicPr>
          <p:cNvPr id="19" name="Picture 18" descr="File:Vg &lt;strong&gt;development icon&lt;/strong&gt;.svg - 維基百科，自由的百科全書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957" y="4117554"/>
            <a:ext cx="424542" cy="424542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2201077" y="1696991"/>
            <a:ext cx="2474982" cy="1423283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dirty="0" err="1" smtClean="0"/>
              <a:t>gNodeB</a:t>
            </a:r>
            <a:r>
              <a:rPr lang="en-US" dirty="0" smtClean="0"/>
              <a:t> server</a:t>
            </a:r>
            <a:endParaRPr lang="en-US" dirty="0"/>
          </a:p>
        </p:txBody>
      </p:sp>
      <p:pic>
        <p:nvPicPr>
          <p:cNvPr id="23" name="Picture 22" descr="File:Icons8 flat &lt;strong&gt;folder&lt;/strong&gt;.svg - Wikimedia Commons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262" y="1938616"/>
            <a:ext cx="1169022" cy="1169022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2145927" y="3629972"/>
            <a:ext cx="2585281" cy="1772915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r"/>
            <a:r>
              <a:rPr lang="en-US" sz="2000" b="1" dirty="0" smtClean="0"/>
              <a:t>CU</a:t>
            </a:r>
          </a:p>
          <a:p>
            <a:endParaRPr lang="en-US" sz="2000" b="1" dirty="0" smtClean="0"/>
          </a:p>
        </p:txBody>
      </p:sp>
      <p:sp>
        <p:nvSpPr>
          <p:cNvPr id="25" name="Rectangle 24"/>
          <p:cNvSpPr/>
          <p:nvPr/>
        </p:nvSpPr>
        <p:spPr>
          <a:xfrm>
            <a:off x="5212425" y="4194455"/>
            <a:ext cx="2600722" cy="1815819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r"/>
            <a:r>
              <a:rPr lang="en-US" sz="2000" b="1" dirty="0"/>
              <a:t>D</a:t>
            </a:r>
            <a:r>
              <a:rPr lang="en-US" sz="2000" b="1" dirty="0" smtClean="0"/>
              <a:t>U</a:t>
            </a:r>
          </a:p>
          <a:p>
            <a:endParaRPr lang="en-US" dirty="0" smtClean="0"/>
          </a:p>
        </p:txBody>
      </p:sp>
      <p:sp>
        <p:nvSpPr>
          <p:cNvPr id="52" name="TextBox 51"/>
          <p:cNvSpPr txBox="1"/>
          <p:nvPr/>
        </p:nvSpPr>
        <p:spPr>
          <a:xfrm>
            <a:off x="4819972" y="1147818"/>
            <a:ext cx="695292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Yum repo </a:t>
            </a:r>
            <a:r>
              <a:rPr lang="en-US" dirty="0" err="1" smtClean="0"/>
              <a:t>của</a:t>
            </a:r>
            <a:r>
              <a:rPr lang="en-US" dirty="0" smtClean="0"/>
              <a:t> CU, DU </a:t>
            </a:r>
            <a:r>
              <a:rPr lang="en-US" dirty="0" err="1" smtClean="0"/>
              <a:t>và</a:t>
            </a:r>
            <a:r>
              <a:rPr lang="en-US" dirty="0" smtClean="0"/>
              <a:t> RU </a:t>
            </a:r>
            <a:r>
              <a:rPr lang="en-US" dirty="0" err="1" smtClean="0"/>
              <a:t>đều</a:t>
            </a:r>
            <a:r>
              <a:rPr lang="en-US" dirty="0" smtClean="0"/>
              <a:t> </a:t>
            </a:r>
            <a:r>
              <a:rPr lang="en-US" dirty="0" err="1" smtClean="0"/>
              <a:t>nằm</a:t>
            </a:r>
            <a:r>
              <a:rPr lang="en-US" dirty="0" smtClean="0"/>
              <a:t> </a:t>
            </a:r>
            <a:r>
              <a:rPr lang="en-US" dirty="0" err="1" smtClean="0"/>
              <a:t>tại</a:t>
            </a:r>
            <a:r>
              <a:rPr lang="en-US" dirty="0" smtClean="0"/>
              <a:t> server </a:t>
            </a:r>
            <a:r>
              <a:rPr lang="en-US" dirty="0" err="1" smtClean="0"/>
              <a:t>gNodeB</a:t>
            </a:r>
            <a:r>
              <a:rPr lang="en-US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CU </a:t>
            </a:r>
            <a:r>
              <a:rPr lang="en-US" dirty="0" err="1" smtClean="0"/>
              <a:t>kết</a:t>
            </a:r>
            <a:r>
              <a:rPr lang="en-US" dirty="0" smtClean="0"/>
              <a:t> </a:t>
            </a:r>
            <a:r>
              <a:rPr lang="en-US" dirty="0" err="1" smtClean="0"/>
              <a:t>nối</a:t>
            </a:r>
            <a:r>
              <a:rPr lang="en-US" dirty="0" smtClean="0"/>
              <a:t> </a:t>
            </a:r>
            <a:r>
              <a:rPr lang="en-US" dirty="0" err="1" smtClean="0"/>
              <a:t>trực</a:t>
            </a:r>
            <a:r>
              <a:rPr lang="en-US" dirty="0" smtClean="0"/>
              <a:t> </a:t>
            </a:r>
            <a:r>
              <a:rPr lang="en-US" dirty="0" err="1" smtClean="0"/>
              <a:t>tiếp</a:t>
            </a:r>
            <a:r>
              <a:rPr lang="en-US" dirty="0" smtClean="0"/>
              <a:t> </a:t>
            </a:r>
            <a:r>
              <a:rPr lang="en-US" dirty="0" err="1" smtClean="0"/>
              <a:t>với</a:t>
            </a:r>
            <a:r>
              <a:rPr lang="en-US" dirty="0" smtClean="0"/>
              <a:t> server </a:t>
            </a:r>
            <a:r>
              <a:rPr lang="en-US" dirty="0" err="1" smtClean="0"/>
              <a:t>gNodeB</a:t>
            </a:r>
            <a:r>
              <a:rPr lang="en-US" dirty="0" smtClean="0"/>
              <a:t>, yum </a:t>
            </a:r>
            <a:r>
              <a:rPr lang="en-US" dirty="0" err="1" smtClean="0"/>
              <a:t>kết</a:t>
            </a:r>
            <a:r>
              <a:rPr lang="en-US" dirty="0" smtClean="0"/>
              <a:t> </a:t>
            </a:r>
            <a:r>
              <a:rPr lang="en-US" dirty="0" err="1" smtClean="0"/>
              <a:t>nối</a:t>
            </a:r>
            <a:r>
              <a:rPr lang="en-US" dirty="0" smtClean="0"/>
              <a:t> </a:t>
            </a:r>
            <a:r>
              <a:rPr lang="en-US" dirty="0" err="1" smtClean="0"/>
              <a:t>trực</a:t>
            </a:r>
            <a:r>
              <a:rPr lang="en-US" dirty="0" smtClean="0"/>
              <a:t> </a:t>
            </a:r>
            <a:r>
              <a:rPr lang="en-US" dirty="0" err="1" smtClean="0"/>
              <a:t>tiếp</a:t>
            </a:r>
            <a:r>
              <a:rPr lang="en-US" dirty="0" smtClean="0"/>
              <a:t> </a:t>
            </a:r>
            <a:r>
              <a:rPr lang="en-US" dirty="0" err="1" smtClean="0"/>
              <a:t>với</a:t>
            </a:r>
            <a:r>
              <a:rPr lang="en-US" dirty="0" smtClean="0"/>
              <a:t> gNodeB.com.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DU </a:t>
            </a:r>
            <a:r>
              <a:rPr lang="en-US" dirty="0" err="1" smtClean="0"/>
              <a:t>kết</a:t>
            </a:r>
            <a:r>
              <a:rPr lang="en-US" dirty="0" smtClean="0"/>
              <a:t> </a:t>
            </a:r>
            <a:r>
              <a:rPr lang="en-US" dirty="0" err="1" smtClean="0"/>
              <a:t>nối</a:t>
            </a:r>
            <a:r>
              <a:rPr lang="en-US" dirty="0" smtClean="0"/>
              <a:t> </a:t>
            </a:r>
            <a:r>
              <a:rPr lang="en-US" dirty="0" err="1" smtClean="0"/>
              <a:t>với</a:t>
            </a:r>
            <a:r>
              <a:rPr lang="en-US" dirty="0" smtClean="0"/>
              <a:t> CU, yum </a:t>
            </a:r>
            <a:r>
              <a:rPr lang="en-US" dirty="0" err="1" smtClean="0"/>
              <a:t>chuyển</a:t>
            </a:r>
            <a:r>
              <a:rPr lang="en-US" dirty="0" smtClean="0"/>
              <a:t> </a:t>
            </a:r>
            <a:r>
              <a:rPr lang="en-US" dirty="0" err="1" smtClean="0"/>
              <a:t>kết</a:t>
            </a:r>
            <a:r>
              <a:rPr lang="en-US" dirty="0" smtClean="0"/>
              <a:t> </a:t>
            </a:r>
            <a:r>
              <a:rPr lang="en-US" dirty="0" err="1" smtClean="0"/>
              <a:t>nối</a:t>
            </a:r>
            <a:r>
              <a:rPr lang="en-US" dirty="0" smtClean="0"/>
              <a:t> </a:t>
            </a:r>
            <a:r>
              <a:rPr lang="en-US" dirty="0" err="1" smtClean="0"/>
              <a:t>đến</a:t>
            </a:r>
            <a:r>
              <a:rPr lang="en-US" dirty="0" smtClean="0"/>
              <a:t> proxy CU </a:t>
            </a:r>
            <a:r>
              <a:rPr lang="en-US" dirty="0" err="1" smtClean="0"/>
              <a:t>cổng</a:t>
            </a:r>
            <a:r>
              <a:rPr lang="en-US" dirty="0" smtClean="0"/>
              <a:t> 1234, CU </a:t>
            </a:r>
            <a:r>
              <a:rPr lang="en-US" dirty="0" err="1" smtClean="0"/>
              <a:t>sẽ</a:t>
            </a:r>
            <a:r>
              <a:rPr lang="en-US" dirty="0" smtClean="0"/>
              <a:t> </a:t>
            </a:r>
            <a:r>
              <a:rPr lang="en-US" dirty="0" err="1" smtClean="0"/>
              <a:t>chuyển</a:t>
            </a:r>
            <a:r>
              <a:rPr lang="en-US" dirty="0" smtClean="0"/>
              <a:t> </a:t>
            </a:r>
            <a:r>
              <a:rPr lang="en-US" dirty="0" err="1" smtClean="0"/>
              <a:t>tiếp</a:t>
            </a:r>
            <a:r>
              <a:rPr lang="en-US" dirty="0" smtClean="0"/>
              <a:t> </a:t>
            </a:r>
            <a:r>
              <a:rPr lang="en-US" dirty="0" err="1" smtClean="0"/>
              <a:t>yêu</a:t>
            </a:r>
            <a:r>
              <a:rPr lang="en-US" dirty="0" smtClean="0"/>
              <a:t> </a:t>
            </a:r>
            <a:r>
              <a:rPr lang="en-US" dirty="0" err="1" smtClean="0"/>
              <a:t>cầu</a:t>
            </a:r>
            <a:r>
              <a:rPr lang="en-US" dirty="0" smtClean="0"/>
              <a:t> </a:t>
            </a:r>
            <a:r>
              <a:rPr lang="en-US" dirty="0" err="1" smtClean="0"/>
              <a:t>từ</a:t>
            </a:r>
            <a:r>
              <a:rPr lang="en-US" dirty="0" smtClean="0"/>
              <a:t> </a:t>
            </a:r>
            <a:r>
              <a:rPr lang="en-US" dirty="0" err="1" smtClean="0"/>
              <a:t>cổng</a:t>
            </a:r>
            <a:r>
              <a:rPr lang="en-US" dirty="0" smtClean="0"/>
              <a:t> 1234 </a:t>
            </a:r>
            <a:r>
              <a:rPr lang="en-US" dirty="0" err="1" smtClean="0"/>
              <a:t>của</a:t>
            </a:r>
            <a:r>
              <a:rPr lang="en-US" dirty="0" smtClean="0"/>
              <a:t> CU </a:t>
            </a:r>
            <a:r>
              <a:rPr lang="en-US" dirty="0" err="1" smtClean="0"/>
              <a:t>lên</a:t>
            </a:r>
            <a:r>
              <a:rPr lang="en-US" dirty="0" smtClean="0"/>
              <a:t> gNodeB.com.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RU </a:t>
            </a:r>
            <a:r>
              <a:rPr lang="en-US" dirty="0" err="1" smtClean="0"/>
              <a:t>kết</a:t>
            </a:r>
            <a:r>
              <a:rPr lang="en-US" dirty="0" smtClean="0"/>
              <a:t> </a:t>
            </a:r>
            <a:r>
              <a:rPr lang="en-US" dirty="0" err="1" smtClean="0"/>
              <a:t>nối</a:t>
            </a:r>
            <a:r>
              <a:rPr lang="en-US" dirty="0" smtClean="0"/>
              <a:t> </a:t>
            </a:r>
            <a:r>
              <a:rPr lang="en-US" dirty="0" err="1" smtClean="0"/>
              <a:t>với</a:t>
            </a:r>
            <a:r>
              <a:rPr lang="en-US" dirty="0" smtClean="0"/>
              <a:t> DU, yum </a:t>
            </a:r>
            <a:r>
              <a:rPr lang="en-US" dirty="0" err="1" smtClean="0"/>
              <a:t>chuyển</a:t>
            </a:r>
            <a:r>
              <a:rPr lang="en-US" dirty="0" smtClean="0"/>
              <a:t> </a:t>
            </a:r>
            <a:r>
              <a:rPr lang="en-US" dirty="0" err="1" smtClean="0"/>
              <a:t>kết</a:t>
            </a:r>
            <a:r>
              <a:rPr lang="en-US" dirty="0" smtClean="0"/>
              <a:t> </a:t>
            </a:r>
            <a:r>
              <a:rPr lang="en-US" dirty="0" err="1" smtClean="0"/>
              <a:t>nối</a:t>
            </a:r>
            <a:r>
              <a:rPr lang="en-US" dirty="0" smtClean="0"/>
              <a:t> </a:t>
            </a:r>
            <a:r>
              <a:rPr lang="en-US" dirty="0" err="1" smtClean="0"/>
              <a:t>đến</a:t>
            </a:r>
            <a:r>
              <a:rPr lang="en-US" dirty="0" smtClean="0"/>
              <a:t> proxy DU </a:t>
            </a:r>
            <a:r>
              <a:rPr lang="en-US" dirty="0" err="1" smtClean="0"/>
              <a:t>cổng</a:t>
            </a:r>
            <a:r>
              <a:rPr lang="en-US" dirty="0" smtClean="0"/>
              <a:t> 1234. DU </a:t>
            </a:r>
            <a:r>
              <a:rPr lang="en-US" dirty="0" err="1" smtClean="0"/>
              <a:t>chuyển</a:t>
            </a:r>
            <a:r>
              <a:rPr lang="en-US" dirty="0" smtClean="0"/>
              <a:t> </a:t>
            </a:r>
            <a:r>
              <a:rPr lang="en-US" dirty="0" err="1" smtClean="0"/>
              <a:t>tiếp</a:t>
            </a:r>
            <a:r>
              <a:rPr lang="en-US" dirty="0" smtClean="0"/>
              <a:t> </a:t>
            </a:r>
            <a:r>
              <a:rPr lang="en-US" dirty="0" err="1" smtClean="0"/>
              <a:t>kết</a:t>
            </a:r>
            <a:r>
              <a:rPr lang="en-US" dirty="0" smtClean="0"/>
              <a:t> </a:t>
            </a:r>
            <a:r>
              <a:rPr lang="en-US" dirty="0" err="1" smtClean="0"/>
              <a:t>nối</a:t>
            </a:r>
            <a:r>
              <a:rPr lang="en-US" dirty="0" smtClean="0"/>
              <a:t> </a:t>
            </a:r>
            <a:r>
              <a:rPr lang="en-US" dirty="0" err="1" smtClean="0"/>
              <a:t>từ</a:t>
            </a:r>
            <a:r>
              <a:rPr lang="en-US" dirty="0" smtClean="0"/>
              <a:t> </a:t>
            </a:r>
            <a:r>
              <a:rPr lang="en-US" dirty="0" err="1" smtClean="0"/>
              <a:t>cổng</a:t>
            </a:r>
            <a:r>
              <a:rPr lang="en-US" dirty="0" smtClean="0"/>
              <a:t> 1234 </a:t>
            </a:r>
            <a:r>
              <a:rPr lang="en-US" dirty="0" err="1" smtClean="0"/>
              <a:t>đến</a:t>
            </a:r>
            <a:r>
              <a:rPr lang="en-US" dirty="0" smtClean="0"/>
              <a:t> proxy CU </a:t>
            </a:r>
            <a:r>
              <a:rPr lang="en-US" dirty="0" err="1" smtClean="0"/>
              <a:t>cổng</a:t>
            </a:r>
            <a:r>
              <a:rPr lang="en-US" dirty="0" smtClean="0"/>
              <a:t> 1234. CU </a:t>
            </a:r>
            <a:r>
              <a:rPr lang="en-US" dirty="0" err="1" smtClean="0"/>
              <a:t>chuyển</a:t>
            </a:r>
            <a:r>
              <a:rPr lang="en-US" dirty="0" smtClean="0"/>
              <a:t> </a:t>
            </a:r>
            <a:r>
              <a:rPr lang="en-US" dirty="0" err="1" smtClean="0"/>
              <a:t>tiếp</a:t>
            </a:r>
            <a:r>
              <a:rPr lang="en-US" dirty="0" smtClean="0"/>
              <a:t> </a:t>
            </a:r>
            <a:r>
              <a:rPr lang="en-US" dirty="0" err="1" smtClean="0"/>
              <a:t>kết</a:t>
            </a:r>
            <a:r>
              <a:rPr lang="en-US" dirty="0" smtClean="0"/>
              <a:t> </a:t>
            </a:r>
            <a:r>
              <a:rPr lang="en-US" dirty="0" err="1" smtClean="0"/>
              <a:t>nối</a:t>
            </a:r>
            <a:r>
              <a:rPr lang="en-US" dirty="0" smtClean="0"/>
              <a:t> </a:t>
            </a:r>
            <a:r>
              <a:rPr lang="en-US" dirty="0" err="1" smtClean="0"/>
              <a:t>từ</a:t>
            </a:r>
            <a:r>
              <a:rPr lang="en-US" dirty="0" smtClean="0"/>
              <a:t> </a:t>
            </a:r>
            <a:r>
              <a:rPr lang="en-US" dirty="0" err="1" smtClean="0"/>
              <a:t>cổng</a:t>
            </a:r>
            <a:r>
              <a:rPr lang="en-US" dirty="0" smtClean="0"/>
              <a:t> 1234 </a:t>
            </a:r>
            <a:r>
              <a:rPr lang="en-US" dirty="0" err="1" smtClean="0"/>
              <a:t>lên</a:t>
            </a:r>
            <a:r>
              <a:rPr lang="en-US" dirty="0" smtClean="0"/>
              <a:t> gNodeB.com</a:t>
            </a:r>
            <a:endParaRPr lang="en-US" dirty="0"/>
          </a:p>
        </p:txBody>
      </p:sp>
      <p:sp>
        <p:nvSpPr>
          <p:cNvPr id="70" name="Rectangle 69"/>
          <p:cNvSpPr/>
          <p:nvPr/>
        </p:nvSpPr>
        <p:spPr>
          <a:xfrm>
            <a:off x="3640447" y="2384534"/>
            <a:ext cx="958392" cy="55789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vsftpd</a:t>
            </a:r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2145927" y="4787593"/>
            <a:ext cx="715758" cy="615294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yum</a:t>
            </a:r>
          </a:p>
        </p:txBody>
      </p:sp>
      <p:sp>
        <p:nvSpPr>
          <p:cNvPr id="29" name="Rectangle 28"/>
          <p:cNvSpPr/>
          <p:nvPr/>
        </p:nvSpPr>
        <p:spPr>
          <a:xfrm>
            <a:off x="2140736" y="3636080"/>
            <a:ext cx="720689" cy="584366"/>
          </a:xfrm>
          <a:prstGeom prst="rect">
            <a:avLst/>
          </a:prstGeom>
          <a:noFill/>
          <a:ln>
            <a:prstDash val="sys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 err="1"/>
              <a:t>y</a:t>
            </a:r>
            <a:r>
              <a:rPr lang="en-US" dirty="0" err="1" smtClean="0"/>
              <a:t>um.conf</a:t>
            </a:r>
            <a:endParaRPr lang="en-US" dirty="0" smtClean="0"/>
          </a:p>
        </p:txBody>
      </p:sp>
      <p:cxnSp>
        <p:nvCxnSpPr>
          <p:cNvPr id="30" name="Straight Connector 29"/>
          <p:cNvCxnSpPr>
            <a:stCxn id="29" idx="2"/>
            <a:endCxn id="28" idx="0"/>
          </p:cNvCxnSpPr>
          <p:nvPr/>
        </p:nvCxnSpPr>
        <p:spPr>
          <a:xfrm>
            <a:off x="2501081" y="4220446"/>
            <a:ext cx="2725" cy="567147"/>
          </a:xfrm>
          <a:prstGeom prst="line">
            <a:avLst/>
          </a:prstGeom>
          <a:ln w="3810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stCxn id="20" idx="2"/>
            <a:endCxn id="29" idx="3"/>
          </p:cNvCxnSpPr>
          <p:nvPr/>
        </p:nvCxnSpPr>
        <p:spPr>
          <a:xfrm rot="5400000">
            <a:off x="2746003" y="3235697"/>
            <a:ext cx="807989" cy="577143"/>
          </a:xfrm>
          <a:prstGeom prst="bentConnector2">
            <a:avLst/>
          </a:prstGeom>
          <a:ln w="3810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3133048" y="4787593"/>
            <a:ext cx="1610326" cy="615294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 err="1" smtClean="0"/>
              <a:t>Yum.repo.d</a:t>
            </a:r>
            <a:r>
              <a:rPr lang="en-US" dirty="0" smtClean="0"/>
              <a:t>/</a:t>
            </a:r>
          </a:p>
          <a:p>
            <a:pPr algn="ctr"/>
            <a:r>
              <a:rPr lang="en-US" dirty="0" smtClean="0"/>
              <a:t>gNodeb.com</a:t>
            </a:r>
            <a:endParaRPr lang="en-US" dirty="0"/>
          </a:p>
        </p:txBody>
      </p:sp>
      <p:cxnSp>
        <p:nvCxnSpPr>
          <p:cNvPr id="48" name="Straight Connector 47"/>
          <p:cNvCxnSpPr>
            <a:stCxn id="28" idx="3"/>
            <a:endCxn id="47" idx="1"/>
          </p:cNvCxnSpPr>
          <p:nvPr/>
        </p:nvCxnSpPr>
        <p:spPr>
          <a:xfrm>
            <a:off x="2861685" y="5095240"/>
            <a:ext cx="271363" cy="0"/>
          </a:xfrm>
          <a:prstGeom prst="line">
            <a:avLst/>
          </a:prstGeom>
          <a:ln w="3810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/>
          <p:cNvSpPr/>
          <p:nvPr/>
        </p:nvSpPr>
        <p:spPr>
          <a:xfrm>
            <a:off x="5225136" y="5394981"/>
            <a:ext cx="715758" cy="615293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yum</a:t>
            </a:r>
          </a:p>
        </p:txBody>
      </p:sp>
      <p:sp>
        <p:nvSpPr>
          <p:cNvPr id="54" name="Rectangle 53"/>
          <p:cNvSpPr/>
          <p:nvPr/>
        </p:nvSpPr>
        <p:spPr>
          <a:xfrm>
            <a:off x="5222670" y="4502535"/>
            <a:ext cx="720689" cy="584366"/>
          </a:xfrm>
          <a:prstGeom prst="rect">
            <a:avLst/>
          </a:prstGeom>
          <a:noFill/>
          <a:ln>
            <a:prstDash val="sys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 err="1"/>
              <a:t>y</a:t>
            </a:r>
            <a:r>
              <a:rPr lang="en-US" dirty="0" err="1" smtClean="0"/>
              <a:t>um.conf</a:t>
            </a:r>
            <a:endParaRPr lang="en-US" dirty="0" smtClean="0"/>
          </a:p>
        </p:txBody>
      </p:sp>
      <p:cxnSp>
        <p:nvCxnSpPr>
          <p:cNvPr id="55" name="Straight Connector 54"/>
          <p:cNvCxnSpPr>
            <a:stCxn id="54" idx="2"/>
            <a:endCxn id="53" idx="0"/>
          </p:cNvCxnSpPr>
          <p:nvPr/>
        </p:nvCxnSpPr>
        <p:spPr>
          <a:xfrm>
            <a:off x="5583015" y="5086901"/>
            <a:ext cx="0" cy="308080"/>
          </a:xfrm>
          <a:prstGeom prst="line">
            <a:avLst/>
          </a:prstGeom>
          <a:ln w="3810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/>
          <p:cNvSpPr/>
          <p:nvPr/>
        </p:nvSpPr>
        <p:spPr>
          <a:xfrm>
            <a:off x="6202820" y="5394981"/>
            <a:ext cx="1610326" cy="615294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 err="1" smtClean="0"/>
              <a:t>Yum.repo.d</a:t>
            </a:r>
            <a:r>
              <a:rPr lang="en-US" dirty="0" smtClean="0"/>
              <a:t>/</a:t>
            </a:r>
          </a:p>
          <a:p>
            <a:pPr algn="ctr"/>
            <a:r>
              <a:rPr lang="en-US" dirty="0" smtClean="0"/>
              <a:t>gNodeb.com</a:t>
            </a:r>
            <a:endParaRPr lang="en-US" dirty="0"/>
          </a:p>
        </p:txBody>
      </p:sp>
      <p:cxnSp>
        <p:nvCxnSpPr>
          <p:cNvPr id="57" name="Straight Connector 56"/>
          <p:cNvCxnSpPr>
            <a:stCxn id="53" idx="3"/>
            <a:endCxn id="56" idx="1"/>
          </p:cNvCxnSpPr>
          <p:nvPr/>
        </p:nvCxnSpPr>
        <p:spPr>
          <a:xfrm>
            <a:off x="5940894" y="5702628"/>
            <a:ext cx="261926" cy="0"/>
          </a:xfrm>
          <a:prstGeom prst="line">
            <a:avLst/>
          </a:prstGeom>
          <a:ln w="3810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 72"/>
          <p:cNvSpPr/>
          <p:nvPr/>
        </p:nvSpPr>
        <p:spPr>
          <a:xfrm>
            <a:off x="3823187" y="4037642"/>
            <a:ext cx="914104" cy="584366"/>
          </a:xfrm>
          <a:prstGeom prst="rect">
            <a:avLst/>
          </a:prstGeom>
          <a:noFill/>
          <a:ln>
            <a:prstDash val="sys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 smtClean="0"/>
              <a:t>Local:</a:t>
            </a:r>
          </a:p>
          <a:p>
            <a:pPr algn="ctr"/>
            <a:r>
              <a:rPr lang="en-US" dirty="0" smtClean="0"/>
              <a:t>1234</a:t>
            </a:r>
          </a:p>
        </p:txBody>
      </p:sp>
      <p:cxnSp>
        <p:nvCxnSpPr>
          <p:cNvPr id="78" name="Straight Connector 33"/>
          <p:cNvCxnSpPr>
            <a:stCxn id="20" idx="2"/>
            <a:endCxn id="73" idx="1"/>
          </p:cNvCxnSpPr>
          <p:nvPr/>
        </p:nvCxnSpPr>
        <p:spPr>
          <a:xfrm rot="16200000" flipH="1">
            <a:off x="3026102" y="3532739"/>
            <a:ext cx="1209551" cy="384619"/>
          </a:xfrm>
          <a:prstGeom prst="bentConnector2">
            <a:avLst/>
          </a:prstGeom>
          <a:ln w="3810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33"/>
          <p:cNvCxnSpPr>
            <a:stCxn id="73" idx="3"/>
            <a:endCxn id="54" idx="0"/>
          </p:cNvCxnSpPr>
          <p:nvPr/>
        </p:nvCxnSpPr>
        <p:spPr>
          <a:xfrm>
            <a:off x="4737291" y="4329825"/>
            <a:ext cx="845724" cy="172710"/>
          </a:xfrm>
          <a:prstGeom prst="bentConnector2">
            <a:avLst/>
          </a:prstGeom>
          <a:ln w="3810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Rectangle 100"/>
          <p:cNvSpPr/>
          <p:nvPr/>
        </p:nvSpPr>
        <p:spPr>
          <a:xfrm>
            <a:off x="8309577" y="3990827"/>
            <a:ext cx="2600722" cy="1815819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r"/>
            <a:r>
              <a:rPr lang="en-US" sz="2000" b="1" dirty="0"/>
              <a:t>R</a:t>
            </a:r>
            <a:r>
              <a:rPr lang="en-US" sz="2000" b="1" dirty="0" smtClean="0"/>
              <a:t>U</a:t>
            </a:r>
          </a:p>
          <a:p>
            <a:endParaRPr lang="en-US" dirty="0" smtClean="0"/>
          </a:p>
        </p:txBody>
      </p:sp>
      <p:sp>
        <p:nvSpPr>
          <p:cNvPr id="102" name="Rectangle 101"/>
          <p:cNvSpPr/>
          <p:nvPr/>
        </p:nvSpPr>
        <p:spPr>
          <a:xfrm>
            <a:off x="8322288" y="5191353"/>
            <a:ext cx="715758" cy="615293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yum</a:t>
            </a:r>
          </a:p>
        </p:txBody>
      </p:sp>
      <p:sp>
        <p:nvSpPr>
          <p:cNvPr id="103" name="Rectangle 102"/>
          <p:cNvSpPr/>
          <p:nvPr/>
        </p:nvSpPr>
        <p:spPr>
          <a:xfrm>
            <a:off x="8319822" y="4298907"/>
            <a:ext cx="720689" cy="584366"/>
          </a:xfrm>
          <a:prstGeom prst="rect">
            <a:avLst/>
          </a:prstGeom>
          <a:noFill/>
          <a:ln>
            <a:prstDash val="sys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 err="1"/>
              <a:t>y</a:t>
            </a:r>
            <a:r>
              <a:rPr lang="en-US" dirty="0" err="1" smtClean="0"/>
              <a:t>um.conf</a:t>
            </a:r>
            <a:endParaRPr lang="en-US" dirty="0" smtClean="0"/>
          </a:p>
        </p:txBody>
      </p:sp>
      <p:cxnSp>
        <p:nvCxnSpPr>
          <p:cNvPr id="104" name="Straight Connector 103"/>
          <p:cNvCxnSpPr>
            <a:stCxn id="103" idx="2"/>
            <a:endCxn id="102" idx="0"/>
          </p:cNvCxnSpPr>
          <p:nvPr/>
        </p:nvCxnSpPr>
        <p:spPr>
          <a:xfrm>
            <a:off x="8680167" y="4883273"/>
            <a:ext cx="0" cy="308080"/>
          </a:xfrm>
          <a:prstGeom prst="line">
            <a:avLst/>
          </a:prstGeom>
          <a:ln w="3810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Rectangle 104"/>
          <p:cNvSpPr/>
          <p:nvPr/>
        </p:nvSpPr>
        <p:spPr>
          <a:xfrm>
            <a:off x="9299972" y="5191353"/>
            <a:ext cx="1610326" cy="615294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 err="1" smtClean="0"/>
              <a:t>Yum.repo.d</a:t>
            </a:r>
            <a:r>
              <a:rPr lang="en-US" dirty="0" smtClean="0"/>
              <a:t>/</a:t>
            </a:r>
          </a:p>
          <a:p>
            <a:pPr algn="ctr"/>
            <a:r>
              <a:rPr lang="en-US" dirty="0" smtClean="0"/>
              <a:t>gNodeb.com</a:t>
            </a:r>
            <a:endParaRPr lang="en-US" dirty="0"/>
          </a:p>
        </p:txBody>
      </p:sp>
      <p:cxnSp>
        <p:nvCxnSpPr>
          <p:cNvPr id="106" name="Straight Connector 105"/>
          <p:cNvCxnSpPr>
            <a:stCxn id="102" idx="3"/>
            <a:endCxn id="105" idx="1"/>
          </p:cNvCxnSpPr>
          <p:nvPr/>
        </p:nvCxnSpPr>
        <p:spPr>
          <a:xfrm>
            <a:off x="9038046" y="5499000"/>
            <a:ext cx="261926" cy="0"/>
          </a:xfrm>
          <a:prstGeom prst="line">
            <a:avLst/>
          </a:prstGeom>
          <a:ln w="3810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Rectangle 106"/>
          <p:cNvSpPr/>
          <p:nvPr/>
        </p:nvSpPr>
        <p:spPr>
          <a:xfrm>
            <a:off x="6899044" y="4601500"/>
            <a:ext cx="914104" cy="584366"/>
          </a:xfrm>
          <a:prstGeom prst="rect">
            <a:avLst/>
          </a:prstGeom>
          <a:noFill/>
          <a:ln>
            <a:prstDash val="sys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 smtClean="0"/>
              <a:t>Local:</a:t>
            </a:r>
          </a:p>
          <a:p>
            <a:pPr algn="ctr"/>
            <a:r>
              <a:rPr lang="en-US" dirty="0" smtClean="0"/>
              <a:t>1234</a:t>
            </a:r>
          </a:p>
        </p:txBody>
      </p:sp>
      <p:cxnSp>
        <p:nvCxnSpPr>
          <p:cNvPr id="108" name="Straight Connector 33"/>
          <p:cNvCxnSpPr>
            <a:stCxn id="107" idx="3"/>
            <a:endCxn id="103" idx="1"/>
          </p:cNvCxnSpPr>
          <p:nvPr/>
        </p:nvCxnSpPr>
        <p:spPr>
          <a:xfrm flipV="1">
            <a:off x="7813148" y="4591090"/>
            <a:ext cx="506674" cy="302593"/>
          </a:xfrm>
          <a:prstGeom prst="bentConnector3">
            <a:avLst>
              <a:gd name="adj1" fmla="val 50000"/>
            </a:avLst>
          </a:prstGeom>
          <a:ln w="3810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33"/>
          <p:cNvCxnSpPr>
            <a:stCxn id="73" idx="3"/>
            <a:endCxn id="107" idx="1"/>
          </p:cNvCxnSpPr>
          <p:nvPr/>
        </p:nvCxnSpPr>
        <p:spPr>
          <a:xfrm>
            <a:off x="4737291" y="4329825"/>
            <a:ext cx="2161753" cy="563858"/>
          </a:xfrm>
          <a:prstGeom prst="bentConnector3">
            <a:avLst>
              <a:gd name="adj1" fmla="val 73617"/>
            </a:avLst>
          </a:prstGeom>
          <a:ln w="3810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4939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Đóng </a:t>
            </a:r>
            <a:r>
              <a:rPr lang="en-US" dirty="0" err="1" smtClean="0"/>
              <a:t>gói</a:t>
            </a:r>
            <a:r>
              <a:rPr lang="en-US" dirty="0" smtClean="0"/>
              <a:t> </a:t>
            </a:r>
            <a:r>
              <a:rPr lang="en-US" dirty="0" err="1" smtClean="0"/>
              <a:t>phần</a:t>
            </a:r>
            <a:r>
              <a:rPr lang="en-US" dirty="0" smtClean="0"/>
              <a:t> </a:t>
            </a:r>
            <a:r>
              <a:rPr lang="en-US" dirty="0" err="1" smtClean="0"/>
              <a:t>mềm</a:t>
            </a:r>
            <a:r>
              <a:rPr lang="en-US" dirty="0" smtClean="0"/>
              <a:t> RPM</a:t>
            </a:r>
            <a:endParaRPr lang="vi-VN" dirty="0"/>
          </a:p>
        </p:txBody>
      </p:sp>
      <p:graphicFrame>
        <p:nvGraphicFramePr>
          <p:cNvPr id="9" name="Content Placeholder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3677695"/>
              </p:ext>
            </p:extLst>
          </p:nvPr>
        </p:nvGraphicFramePr>
        <p:xfrm>
          <a:off x="3340511" y="1145296"/>
          <a:ext cx="4360752" cy="4775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92608-F581-40EA-8D91-AF1134355C16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7</a:t>
            </a:fld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2027" y="2606404"/>
            <a:ext cx="1889668" cy="188966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610107" y="2978984"/>
            <a:ext cx="1228561" cy="111480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121722" y="2978984"/>
            <a:ext cx="623065" cy="79022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393210" y="2378496"/>
            <a:ext cx="703154" cy="883031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258432" y="4496072"/>
            <a:ext cx="29514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Đối</a:t>
            </a:r>
            <a:r>
              <a:rPr lang="en-US" dirty="0" smtClean="0"/>
              <a:t> </a:t>
            </a:r>
            <a:r>
              <a:rPr lang="en-US" dirty="0" err="1" smtClean="0"/>
              <a:t>với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ứng</a:t>
            </a:r>
            <a:r>
              <a:rPr lang="en-US" dirty="0" smtClean="0"/>
              <a:t> </a:t>
            </a:r>
            <a:r>
              <a:rPr lang="en-US" dirty="0" err="1" smtClean="0"/>
              <a:t>dụng</a:t>
            </a:r>
            <a:r>
              <a:rPr lang="en-US" dirty="0" smtClean="0"/>
              <a:t> </a:t>
            </a:r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công</a:t>
            </a:r>
            <a:r>
              <a:rPr lang="en-US" dirty="0" smtClean="0"/>
              <a:t> </a:t>
            </a:r>
            <a:r>
              <a:rPr lang="en-US" dirty="0" err="1" smtClean="0"/>
              <a:t>cụ</a:t>
            </a:r>
            <a:r>
              <a:rPr lang="en-US" dirty="0" smtClean="0"/>
              <a:t> build </a:t>
            </a:r>
            <a:r>
              <a:rPr lang="en-US" dirty="0" err="1" smtClean="0"/>
              <a:t>khác</a:t>
            </a:r>
            <a:r>
              <a:rPr lang="en-US" dirty="0" smtClean="0"/>
              <a:t> </a:t>
            </a:r>
            <a:r>
              <a:rPr lang="en-US" dirty="0" err="1" smtClean="0"/>
              <a:t>nhau</a:t>
            </a:r>
            <a:r>
              <a:rPr lang="en-US" dirty="0" smtClean="0"/>
              <a:t>, </a:t>
            </a:r>
            <a:r>
              <a:rPr lang="en-US" dirty="0" err="1" smtClean="0"/>
              <a:t>dẫn</a:t>
            </a:r>
            <a:r>
              <a:rPr lang="en-US" dirty="0" smtClean="0"/>
              <a:t> </a:t>
            </a:r>
            <a:r>
              <a:rPr lang="en-US" dirty="0" err="1" smtClean="0"/>
              <a:t>đến</a:t>
            </a:r>
            <a:r>
              <a:rPr lang="en-US" dirty="0" smtClean="0"/>
              <a:t> </a:t>
            </a:r>
            <a:r>
              <a:rPr lang="en-US" dirty="0" err="1" smtClean="0"/>
              <a:t>cách</a:t>
            </a:r>
            <a:r>
              <a:rPr lang="en-US" dirty="0" smtClean="0"/>
              <a:t> </a:t>
            </a:r>
            <a:r>
              <a:rPr lang="en-US" dirty="0" err="1" smtClean="0"/>
              <a:t>thức</a:t>
            </a:r>
            <a:r>
              <a:rPr lang="en-US" dirty="0" smtClean="0"/>
              <a:t> </a:t>
            </a:r>
            <a:r>
              <a:rPr lang="en-US" dirty="0" err="1" smtClean="0"/>
              <a:t>đóng</a:t>
            </a:r>
            <a:r>
              <a:rPr lang="en-US" dirty="0" smtClean="0"/>
              <a:t> </a:t>
            </a:r>
            <a:r>
              <a:rPr lang="en-US" dirty="0" err="1" smtClean="0"/>
              <a:t>gói</a:t>
            </a:r>
            <a:r>
              <a:rPr lang="en-US" dirty="0" smtClean="0"/>
              <a:t> </a:t>
            </a:r>
            <a:r>
              <a:rPr lang="en-US" dirty="0" err="1" smtClean="0"/>
              <a:t>phiên</a:t>
            </a:r>
            <a:r>
              <a:rPr lang="en-US" dirty="0" smtClean="0"/>
              <a:t> </a:t>
            </a:r>
            <a:r>
              <a:rPr lang="en-US" dirty="0" err="1" smtClean="0"/>
              <a:t>bản</a:t>
            </a:r>
            <a:r>
              <a:rPr lang="en-US" dirty="0" smtClean="0"/>
              <a:t> </a:t>
            </a:r>
            <a:r>
              <a:rPr lang="en-US" dirty="0" err="1" smtClean="0"/>
              <a:t>khác</a:t>
            </a:r>
            <a:r>
              <a:rPr lang="en-US" dirty="0" smtClean="0"/>
              <a:t> </a:t>
            </a:r>
            <a:r>
              <a:rPr lang="en-US" dirty="0" err="1" smtClean="0"/>
              <a:t>nhau</a:t>
            </a:r>
            <a:r>
              <a:rPr lang="en-US" dirty="0" smtClean="0"/>
              <a:t>.</a:t>
            </a:r>
            <a:endParaRPr lang="vi-VN" dirty="0"/>
          </a:p>
        </p:txBody>
      </p:sp>
      <p:sp>
        <p:nvSpPr>
          <p:cNvPr id="15" name="TextBox 14"/>
          <p:cNvSpPr txBox="1"/>
          <p:nvPr/>
        </p:nvSpPr>
        <p:spPr>
          <a:xfrm>
            <a:off x="7082317" y="4497843"/>
            <a:ext cx="29514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ứng</a:t>
            </a:r>
            <a:r>
              <a:rPr lang="en-US" dirty="0" smtClean="0"/>
              <a:t> </a:t>
            </a:r>
            <a:r>
              <a:rPr lang="en-US" dirty="0" err="1" smtClean="0"/>
              <a:t>dụng</a:t>
            </a:r>
            <a:r>
              <a:rPr lang="en-US" dirty="0" smtClean="0"/>
              <a:t> </a:t>
            </a:r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chức</a:t>
            </a:r>
            <a:r>
              <a:rPr lang="en-US" dirty="0" smtClean="0"/>
              <a:t> </a:t>
            </a:r>
            <a:r>
              <a:rPr lang="en-US" dirty="0" err="1" smtClean="0"/>
              <a:t>năng</a:t>
            </a:r>
            <a:r>
              <a:rPr lang="en-US" dirty="0" smtClean="0"/>
              <a:t> </a:t>
            </a:r>
            <a:r>
              <a:rPr lang="en-US" dirty="0" err="1" smtClean="0"/>
              <a:t>vận</a:t>
            </a:r>
            <a:r>
              <a:rPr lang="en-US" dirty="0" smtClean="0"/>
              <a:t> </a:t>
            </a:r>
            <a:r>
              <a:rPr lang="en-US" dirty="0" err="1" smtClean="0"/>
              <a:t>hành</a:t>
            </a:r>
            <a:r>
              <a:rPr lang="en-US" dirty="0" smtClean="0"/>
              <a:t> </a:t>
            </a:r>
            <a:r>
              <a:rPr lang="en-US" dirty="0" err="1" smtClean="0"/>
              <a:t>khác</a:t>
            </a:r>
            <a:r>
              <a:rPr lang="en-US" dirty="0" smtClean="0"/>
              <a:t> </a:t>
            </a:r>
            <a:r>
              <a:rPr lang="en-US" dirty="0" err="1" smtClean="0"/>
              <a:t>nhau</a:t>
            </a:r>
            <a:r>
              <a:rPr lang="en-US" dirty="0" smtClean="0"/>
              <a:t> </a:t>
            </a:r>
            <a:r>
              <a:rPr lang="en-US" dirty="0" err="1" smtClean="0"/>
              <a:t>trong</a:t>
            </a:r>
            <a:r>
              <a:rPr lang="en-US" dirty="0" smtClean="0"/>
              <a:t> </a:t>
            </a:r>
            <a:r>
              <a:rPr lang="en-US" dirty="0" err="1" smtClean="0"/>
              <a:t>hệ</a:t>
            </a:r>
            <a:r>
              <a:rPr lang="en-US" dirty="0" smtClean="0"/>
              <a:t> </a:t>
            </a:r>
            <a:r>
              <a:rPr lang="en-US" dirty="0" err="1" smtClean="0"/>
              <a:t>thống</a:t>
            </a:r>
            <a:r>
              <a:rPr lang="en-US" dirty="0" smtClean="0"/>
              <a:t> </a:t>
            </a:r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cách</a:t>
            </a:r>
            <a:r>
              <a:rPr lang="en-US" dirty="0" smtClean="0"/>
              <a:t> </a:t>
            </a:r>
            <a:r>
              <a:rPr lang="en-US" dirty="0" err="1" smtClean="0"/>
              <a:t>thức</a:t>
            </a:r>
            <a:r>
              <a:rPr lang="en-US" dirty="0" smtClean="0"/>
              <a:t> </a:t>
            </a:r>
            <a:r>
              <a:rPr lang="en-US" dirty="0" err="1" smtClean="0"/>
              <a:t>cài</a:t>
            </a:r>
            <a:r>
              <a:rPr lang="en-US" dirty="0" smtClean="0"/>
              <a:t> </a:t>
            </a:r>
            <a:r>
              <a:rPr lang="en-US" dirty="0" err="1" smtClean="0"/>
              <a:t>đặt</a:t>
            </a:r>
            <a:r>
              <a:rPr lang="en-US" dirty="0" smtClean="0"/>
              <a:t> </a:t>
            </a:r>
            <a:r>
              <a:rPr lang="en-US" dirty="0" err="1" smtClean="0"/>
              <a:t>khác</a:t>
            </a:r>
            <a:r>
              <a:rPr lang="en-US" dirty="0" smtClean="0"/>
              <a:t> </a:t>
            </a:r>
            <a:r>
              <a:rPr lang="en-US" dirty="0" err="1" smtClean="0"/>
              <a:t>nhau</a:t>
            </a:r>
            <a:r>
              <a:rPr lang="en-US" dirty="0" smtClean="0"/>
              <a:t>.</a:t>
            </a: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38716682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ular Callout 5"/>
          <p:cNvSpPr/>
          <p:nvPr/>
        </p:nvSpPr>
        <p:spPr>
          <a:xfrm>
            <a:off x="229700" y="1300910"/>
            <a:ext cx="562858" cy="3456148"/>
          </a:xfrm>
          <a:prstGeom prst="wedgeRoundRectCallout">
            <a:avLst>
              <a:gd name="adj1" fmla="val 169683"/>
              <a:gd name="adj2" fmla="val -956"/>
              <a:gd name="adj3" fmla="val 16667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2060"/>
                </a:solidFill>
              </a:rPr>
              <a:t>Đóng </a:t>
            </a:r>
            <a:r>
              <a:rPr lang="en-US" dirty="0" err="1" smtClean="0">
                <a:solidFill>
                  <a:srgbClr val="002060"/>
                </a:solidFill>
              </a:rPr>
              <a:t>gói</a:t>
            </a:r>
            <a:r>
              <a:rPr lang="en-US" dirty="0" smtClean="0">
                <a:solidFill>
                  <a:srgbClr val="002060"/>
                </a:solidFill>
              </a:rPr>
              <a:t> </a:t>
            </a:r>
            <a:r>
              <a:rPr lang="en-US" dirty="0" err="1" smtClean="0">
                <a:solidFill>
                  <a:srgbClr val="002060"/>
                </a:solidFill>
              </a:rPr>
              <a:t>phần</a:t>
            </a:r>
            <a:r>
              <a:rPr lang="en-US" dirty="0" smtClean="0">
                <a:solidFill>
                  <a:srgbClr val="002060"/>
                </a:solidFill>
              </a:rPr>
              <a:t> </a:t>
            </a:r>
            <a:r>
              <a:rPr lang="en-US" dirty="0" err="1" smtClean="0">
                <a:solidFill>
                  <a:srgbClr val="002060"/>
                </a:solidFill>
              </a:rPr>
              <a:t>mềm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92608-F581-40EA-8D91-AF1134355C16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8</a:t>
            </a:fld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 smtClean="0"/>
              <a:t>Phiên</a:t>
            </a:r>
            <a:r>
              <a:rPr lang="en-US" dirty="0" smtClean="0"/>
              <a:t> </a:t>
            </a:r>
            <a:r>
              <a:rPr lang="en-US" dirty="0" err="1" smtClean="0"/>
              <a:t>bản</a:t>
            </a:r>
            <a:r>
              <a:rPr lang="en-US" dirty="0" smtClean="0"/>
              <a:t> </a:t>
            </a:r>
            <a:r>
              <a:rPr lang="en-US" dirty="0" err="1" smtClean="0"/>
              <a:t>phần</a:t>
            </a:r>
            <a:r>
              <a:rPr lang="en-US" dirty="0" smtClean="0"/>
              <a:t> </a:t>
            </a:r>
            <a:r>
              <a:rPr lang="en-US" dirty="0" err="1" smtClean="0"/>
              <a:t>mềm</a:t>
            </a:r>
            <a:r>
              <a:rPr lang="en-US" dirty="0" smtClean="0"/>
              <a:t> </a:t>
            </a:r>
            <a:r>
              <a:rPr lang="en-US" dirty="0" err="1" smtClean="0"/>
              <a:t>trong</a:t>
            </a:r>
            <a:r>
              <a:rPr lang="en-US" dirty="0" smtClean="0"/>
              <a:t> BBU NXP Tools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901199" y="1210193"/>
            <a:ext cx="854465" cy="854465"/>
            <a:chOff x="241733" y="237736"/>
            <a:chExt cx="854465" cy="854465"/>
          </a:xfrm>
        </p:grpSpPr>
        <p:sp>
          <p:nvSpPr>
            <p:cNvPr id="9" name="Oval 8"/>
            <p:cNvSpPr/>
            <p:nvPr userDrawn="1"/>
          </p:nvSpPr>
          <p:spPr>
            <a:xfrm>
              <a:off x="241733" y="237736"/>
              <a:ext cx="854465" cy="854465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 userDrawn="1"/>
          </p:nvSpPr>
          <p:spPr>
            <a:xfrm>
              <a:off x="348822" y="344825"/>
              <a:ext cx="640287" cy="640287"/>
            </a:xfrm>
            <a:prstGeom prst="ellipse">
              <a:avLst/>
            </a:prstGeom>
            <a:solidFill>
              <a:srgbClr val="DBDB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Content Placeholder 12" descr="File:&lt;strong&gt;Icon&lt;/strong&gt; &lt;strong&gt;deployment&lt;/strong&gt;-300x300.png - Wikimedia Commons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ACDF6D"/>
              </a:clrFrom>
              <a:clrTo>
                <a:srgbClr val="ACDF6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790" y="1300910"/>
            <a:ext cx="672876" cy="672876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1069585" y="2556393"/>
            <a:ext cx="854465" cy="854465"/>
            <a:chOff x="241733" y="237736"/>
            <a:chExt cx="854465" cy="854465"/>
          </a:xfrm>
        </p:grpSpPr>
        <p:sp>
          <p:nvSpPr>
            <p:cNvPr id="13" name="Oval 12"/>
            <p:cNvSpPr/>
            <p:nvPr userDrawn="1"/>
          </p:nvSpPr>
          <p:spPr>
            <a:xfrm>
              <a:off x="241733" y="237736"/>
              <a:ext cx="854465" cy="854465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 userDrawn="1"/>
          </p:nvSpPr>
          <p:spPr>
            <a:xfrm>
              <a:off x="348822" y="344825"/>
              <a:ext cx="640287" cy="640287"/>
            </a:xfrm>
            <a:prstGeom prst="ellipse">
              <a:avLst/>
            </a:prstGeom>
            <a:solidFill>
              <a:srgbClr val="DBDB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887996" y="3902593"/>
            <a:ext cx="854465" cy="854465"/>
            <a:chOff x="241733" y="237736"/>
            <a:chExt cx="854465" cy="854465"/>
          </a:xfrm>
        </p:grpSpPr>
        <p:sp>
          <p:nvSpPr>
            <p:cNvPr id="16" name="Oval 15"/>
            <p:cNvSpPr/>
            <p:nvPr userDrawn="1"/>
          </p:nvSpPr>
          <p:spPr>
            <a:xfrm>
              <a:off x="241733" y="237736"/>
              <a:ext cx="854465" cy="854465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 userDrawn="1"/>
          </p:nvSpPr>
          <p:spPr>
            <a:xfrm>
              <a:off x="348822" y="344825"/>
              <a:ext cx="640287" cy="640287"/>
            </a:xfrm>
            <a:prstGeom prst="ellipse">
              <a:avLst/>
            </a:prstGeom>
            <a:solidFill>
              <a:srgbClr val="DBDB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8" name="Picture 17" descr="&lt;strong&gt;Icons&lt;/strong&gt; Matt &lt;strong&gt;Package&lt;/strong&gt; · Free vector graphic on Pixabay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60" t="19638" r="14421" b="20540"/>
          <a:stretch/>
        </p:blipFill>
        <p:spPr>
          <a:xfrm>
            <a:off x="1231399" y="2716894"/>
            <a:ext cx="552450" cy="488949"/>
          </a:xfrm>
          <a:prstGeom prst="rect">
            <a:avLst/>
          </a:prstGeom>
        </p:spPr>
      </p:pic>
      <p:pic>
        <p:nvPicPr>
          <p:cNvPr id="19" name="Picture 18" descr="File:Vg &lt;strong&gt;development icon&lt;/strong&gt;.svg - 維基百科，自由的百科全書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957" y="4117554"/>
            <a:ext cx="424542" cy="424542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6487" y="3173396"/>
            <a:ext cx="873525" cy="873525"/>
          </a:xfrm>
          <a:prstGeom prst="rect">
            <a:avLst/>
          </a:prstGeom>
        </p:spPr>
      </p:pic>
      <p:grpSp>
        <p:nvGrpSpPr>
          <p:cNvPr id="34" name="Group 33"/>
          <p:cNvGrpSpPr/>
          <p:nvPr/>
        </p:nvGrpSpPr>
        <p:grpSpPr>
          <a:xfrm>
            <a:off x="4618765" y="3168028"/>
            <a:ext cx="893346" cy="961755"/>
            <a:chOff x="4388497" y="3155799"/>
            <a:chExt cx="893346" cy="961755"/>
          </a:xfrm>
        </p:grpSpPr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DFDFD"/>
                </a:clrFrom>
                <a:clrTo>
                  <a:srgbClr val="FDFDFD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4388497" y="3529147"/>
              <a:ext cx="349290" cy="443002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4638076" y="3155799"/>
              <a:ext cx="394187" cy="495026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4593113" y="3492595"/>
              <a:ext cx="688730" cy="624959"/>
            </a:xfrm>
            <a:prstGeom prst="rect">
              <a:avLst/>
            </a:prstGeom>
          </p:spPr>
        </p:pic>
      </p:grp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9"/>
          <a:srcRect r="7447"/>
          <a:stretch/>
        </p:blipFill>
        <p:spPr>
          <a:xfrm>
            <a:off x="2236639" y="4439112"/>
            <a:ext cx="3411670" cy="9906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14947" y="4329825"/>
            <a:ext cx="4410075" cy="1638300"/>
          </a:xfrm>
          <a:prstGeom prst="rect">
            <a:avLst/>
          </a:prstGeom>
        </p:spPr>
      </p:pic>
      <p:pic>
        <p:nvPicPr>
          <p:cNvPr id="25" name="Picture 24" descr="File:Vg &lt;strong&gt;development icon&lt;/strong&gt;.svg - 維基百科，自由的百科全書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3968" y="943859"/>
            <a:ext cx="870979" cy="870979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4277787" y="2098990"/>
            <a:ext cx="1575303" cy="616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Compile &amp; build process</a:t>
            </a:r>
            <a:endParaRPr lang="vi-VN" dirty="0"/>
          </a:p>
        </p:txBody>
      </p:sp>
      <p:sp>
        <p:nvSpPr>
          <p:cNvPr id="27" name="Rectangle 26"/>
          <p:cNvSpPr/>
          <p:nvPr/>
        </p:nvSpPr>
        <p:spPr>
          <a:xfrm>
            <a:off x="7765597" y="2098990"/>
            <a:ext cx="1575303" cy="616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Package process</a:t>
            </a:r>
            <a:endParaRPr lang="vi-VN" dirty="0"/>
          </a:p>
        </p:txBody>
      </p:sp>
      <p:cxnSp>
        <p:nvCxnSpPr>
          <p:cNvPr id="29" name="Straight Arrow Connector 28"/>
          <p:cNvCxnSpPr>
            <a:stCxn id="25" idx="1"/>
            <a:endCxn id="26" idx="0"/>
          </p:cNvCxnSpPr>
          <p:nvPr/>
        </p:nvCxnSpPr>
        <p:spPr>
          <a:xfrm rot="10800000" flipV="1">
            <a:off x="5065440" y="1379348"/>
            <a:ext cx="1178529" cy="71964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25" idx="3"/>
            <a:endCxn id="27" idx="0"/>
          </p:cNvCxnSpPr>
          <p:nvPr/>
        </p:nvCxnSpPr>
        <p:spPr>
          <a:xfrm>
            <a:off x="7114947" y="1379349"/>
            <a:ext cx="1438302" cy="71964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28"/>
          <p:cNvCxnSpPr>
            <a:stCxn id="26" idx="2"/>
            <a:endCxn id="23" idx="0"/>
          </p:cNvCxnSpPr>
          <p:nvPr/>
        </p:nvCxnSpPr>
        <p:spPr>
          <a:xfrm flipH="1">
            <a:off x="5065438" y="2715094"/>
            <a:ext cx="1" cy="4529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28"/>
          <p:cNvCxnSpPr>
            <a:stCxn id="27" idx="2"/>
            <a:endCxn id="20" idx="0"/>
          </p:cNvCxnSpPr>
          <p:nvPr/>
        </p:nvCxnSpPr>
        <p:spPr>
          <a:xfrm>
            <a:off x="8553249" y="2715094"/>
            <a:ext cx="1" cy="4583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2193695" y="2098990"/>
            <a:ext cx="1829893" cy="205237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/>
              <a:t>Phiên bản phần mềm trong chương trình lấy từ binary trong quá trình build code.</a:t>
            </a:r>
            <a:endParaRPr lang="en-US" dirty="0" smtClean="0"/>
          </a:p>
        </p:txBody>
      </p:sp>
      <p:sp>
        <p:nvSpPr>
          <p:cNvPr id="48" name="Rectangle 47"/>
          <p:cNvSpPr/>
          <p:nvPr/>
        </p:nvSpPr>
        <p:spPr>
          <a:xfrm>
            <a:off x="9594365" y="2081357"/>
            <a:ext cx="1894687" cy="205237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Phiên</a:t>
            </a:r>
            <a:r>
              <a:rPr lang="en-US" dirty="0"/>
              <a:t> </a:t>
            </a:r>
            <a:r>
              <a:rPr lang="en-US" dirty="0" err="1"/>
              <a:t>bản</a:t>
            </a:r>
            <a:r>
              <a:rPr lang="en-US" dirty="0"/>
              <a:t> </a:t>
            </a:r>
            <a:r>
              <a:rPr lang="en-US" dirty="0" err="1"/>
              <a:t>đóng</a:t>
            </a:r>
            <a:r>
              <a:rPr lang="en-US" dirty="0"/>
              <a:t> </a:t>
            </a:r>
            <a:r>
              <a:rPr lang="en-US" dirty="0" err="1"/>
              <a:t>gói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mềm</a:t>
            </a:r>
            <a:r>
              <a:rPr lang="en-US" dirty="0"/>
              <a:t> </a:t>
            </a:r>
            <a:r>
              <a:rPr lang="en-US" dirty="0" err="1"/>
              <a:t>lấy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.spec file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quá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đóng</a:t>
            </a:r>
            <a:r>
              <a:rPr lang="en-US" dirty="0"/>
              <a:t> </a:t>
            </a:r>
            <a:r>
              <a:rPr lang="en-US" dirty="0" err="1"/>
              <a:t>gói</a:t>
            </a:r>
            <a:r>
              <a:rPr lang="en-US" dirty="0"/>
              <a:t>.</a:t>
            </a:r>
            <a:endParaRPr lang="vi-VN" dirty="0"/>
          </a:p>
        </p:txBody>
      </p:sp>
      <p:sp>
        <p:nvSpPr>
          <p:cNvPr id="52" name="Rectangle 51"/>
          <p:cNvSpPr/>
          <p:nvPr/>
        </p:nvSpPr>
        <p:spPr>
          <a:xfrm>
            <a:off x="5991740" y="2851906"/>
            <a:ext cx="1375433" cy="115777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Phiên</a:t>
            </a:r>
            <a:r>
              <a:rPr lang="en-US" dirty="0" smtClean="0"/>
              <a:t> </a:t>
            </a:r>
            <a:r>
              <a:rPr lang="en-US" dirty="0" err="1" smtClean="0"/>
              <a:t>bản</a:t>
            </a:r>
            <a:r>
              <a:rPr lang="en-US" dirty="0" smtClean="0"/>
              <a:t> </a:t>
            </a:r>
            <a:r>
              <a:rPr lang="en-US" dirty="0" err="1" smtClean="0"/>
              <a:t>được</a:t>
            </a:r>
            <a:r>
              <a:rPr lang="en-US" dirty="0" smtClean="0"/>
              <a:t> </a:t>
            </a:r>
            <a:r>
              <a:rPr lang="en-US" dirty="0" err="1" smtClean="0"/>
              <a:t>quản</a:t>
            </a:r>
            <a:r>
              <a:rPr lang="en-US" dirty="0" smtClean="0"/>
              <a:t> </a:t>
            </a:r>
            <a:r>
              <a:rPr lang="en-US" dirty="0" err="1" smtClean="0"/>
              <a:t>lý</a:t>
            </a:r>
            <a:r>
              <a:rPr lang="en-US" dirty="0" smtClean="0"/>
              <a:t> </a:t>
            </a:r>
            <a:r>
              <a:rPr lang="en-US" dirty="0" err="1" smtClean="0"/>
              <a:t>bởi</a:t>
            </a:r>
            <a:r>
              <a:rPr lang="en-US" dirty="0" smtClean="0"/>
              <a:t> </a:t>
            </a:r>
            <a:r>
              <a:rPr lang="en-US" dirty="0" err="1" smtClean="0"/>
              <a:t>công</a:t>
            </a:r>
            <a:r>
              <a:rPr lang="en-US" dirty="0" smtClean="0"/>
              <a:t> </a:t>
            </a:r>
            <a:r>
              <a:rPr lang="en-US" dirty="0" err="1" smtClean="0"/>
              <a:t>cụ</a:t>
            </a:r>
            <a:r>
              <a:rPr lang="en-US" dirty="0" smtClean="0"/>
              <a:t> build</a:t>
            </a:r>
            <a:endParaRPr lang="vi-VN" dirty="0"/>
          </a:p>
        </p:txBody>
      </p:sp>
      <p:cxnSp>
        <p:nvCxnSpPr>
          <p:cNvPr id="54" name="Straight Arrow Connector 53"/>
          <p:cNvCxnSpPr>
            <a:stCxn id="52" idx="0"/>
            <a:endCxn id="25" idx="2"/>
          </p:cNvCxnSpPr>
          <p:nvPr/>
        </p:nvCxnSpPr>
        <p:spPr>
          <a:xfrm flipV="1">
            <a:off x="6679457" y="1814838"/>
            <a:ext cx="1" cy="1037068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8647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ular Callout 5"/>
          <p:cNvSpPr/>
          <p:nvPr/>
        </p:nvSpPr>
        <p:spPr>
          <a:xfrm>
            <a:off x="229700" y="1300910"/>
            <a:ext cx="562858" cy="3456148"/>
          </a:xfrm>
          <a:prstGeom prst="wedgeRoundRectCallout">
            <a:avLst>
              <a:gd name="adj1" fmla="val 169683"/>
              <a:gd name="adj2" fmla="val -956"/>
              <a:gd name="adj3" fmla="val 16667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2060"/>
                </a:solidFill>
              </a:rPr>
              <a:t>Đóng </a:t>
            </a:r>
            <a:r>
              <a:rPr lang="en-US" dirty="0" err="1" smtClean="0">
                <a:solidFill>
                  <a:srgbClr val="002060"/>
                </a:solidFill>
              </a:rPr>
              <a:t>gói</a:t>
            </a:r>
            <a:r>
              <a:rPr lang="en-US" dirty="0" smtClean="0">
                <a:solidFill>
                  <a:srgbClr val="002060"/>
                </a:solidFill>
              </a:rPr>
              <a:t> </a:t>
            </a:r>
            <a:r>
              <a:rPr lang="en-US" dirty="0" err="1" smtClean="0">
                <a:solidFill>
                  <a:srgbClr val="002060"/>
                </a:solidFill>
              </a:rPr>
              <a:t>phần</a:t>
            </a:r>
            <a:r>
              <a:rPr lang="en-US" dirty="0" smtClean="0">
                <a:solidFill>
                  <a:srgbClr val="002060"/>
                </a:solidFill>
              </a:rPr>
              <a:t> </a:t>
            </a:r>
            <a:r>
              <a:rPr lang="en-US" dirty="0" err="1" smtClean="0">
                <a:solidFill>
                  <a:srgbClr val="002060"/>
                </a:solidFill>
              </a:rPr>
              <a:t>mềm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92608-F581-40EA-8D91-AF1134355C16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9</a:t>
            </a:fld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 smtClean="0"/>
              <a:t>Phiên</a:t>
            </a:r>
            <a:r>
              <a:rPr lang="en-US" dirty="0" smtClean="0"/>
              <a:t> </a:t>
            </a:r>
            <a:r>
              <a:rPr lang="en-US" dirty="0" err="1" smtClean="0"/>
              <a:t>bản</a:t>
            </a:r>
            <a:r>
              <a:rPr lang="en-US" dirty="0" smtClean="0"/>
              <a:t> </a:t>
            </a:r>
            <a:r>
              <a:rPr lang="en-US" dirty="0" err="1" smtClean="0"/>
              <a:t>phần</a:t>
            </a:r>
            <a:r>
              <a:rPr lang="en-US" dirty="0" smtClean="0"/>
              <a:t> </a:t>
            </a:r>
            <a:r>
              <a:rPr lang="en-US" dirty="0" err="1" smtClean="0"/>
              <a:t>mềm</a:t>
            </a:r>
            <a:r>
              <a:rPr lang="en-US" dirty="0" smtClean="0"/>
              <a:t> </a:t>
            </a:r>
            <a:r>
              <a:rPr lang="en-US" dirty="0" err="1" smtClean="0"/>
              <a:t>trong</a:t>
            </a:r>
            <a:r>
              <a:rPr lang="en-US" dirty="0" smtClean="0"/>
              <a:t> BBU NXP Tools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901199" y="1210193"/>
            <a:ext cx="854465" cy="854465"/>
            <a:chOff x="241733" y="237736"/>
            <a:chExt cx="854465" cy="854465"/>
          </a:xfrm>
        </p:grpSpPr>
        <p:sp>
          <p:nvSpPr>
            <p:cNvPr id="9" name="Oval 8"/>
            <p:cNvSpPr/>
            <p:nvPr userDrawn="1"/>
          </p:nvSpPr>
          <p:spPr>
            <a:xfrm>
              <a:off x="241733" y="237736"/>
              <a:ext cx="854465" cy="854465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 userDrawn="1"/>
          </p:nvSpPr>
          <p:spPr>
            <a:xfrm>
              <a:off x="348822" y="344825"/>
              <a:ext cx="640287" cy="640287"/>
            </a:xfrm>
            <a:prstGeom prst="ellipse">
              <a:avLst/>
            </a:prstGeom>
            <a:solidFill>
              <a:srgbClr val="DBDB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Content Placeholder 12" descr="File:&lt;strong&gt;Icon&lt;/strong&gt; &lt;strong&gt;deployment&lt;/strong&gt;-300x300.png - Wikimedia Commons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ACDF6D"/>
              </a:clrFrom>
              <a:clrTo>
                <a:srgbClr val="ACDF6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790" y="1300910"/>
            <a:ext cx="672876" cy="672876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1069585" y="2556393"/>
            <a:ext cx="854465" cy="854465"/>
            <a:chOff x="241733" y="237736"/>
            <a:chExt cx="854465" cy="854465"/>
          </a:xfrm>
        </p:grpSpPr>
        <p:sp>
          <p:nvSpPr>
            <p:cNvPr id="13" name="Oval 12"/>
            <p:cNvSpPr/>
            <p:nvPr userDrawn="1"/>
          </p:nvSpPr>
          <p:spPr>
            <a:xfrm>
              <a:off x="241733" y="237736"/>
              <a:ext cx="854465" cy="854465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 userDrawn="1"/>
          </p:nvSpPr>
          <p:spPr>
            <a:xfrm>
              <a:off x="348822" y="344825"/>
              <a:ext cx="640287" cy="640287"/>
            </a:xfrm>
            <a:prstGeom prst="ellipse">
              <a:avLst/>
            </a:prstGeom>
            <a:solidFill>
              <a:srgbClr val="DBDB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887996" y="3902593"/>
            <a:ext cx="854465" cy="854465"/>
            <a:chOff x="241733" y="237736"/>
            <a:chExt cx="854465" cy="854465"/>
          </a:xfrm>
        </p:grpSpPr>
        <p:sp>
          <p:nvSpPr>
            <p:cNvPr id="16" name="Oval 15"/>
            <p:cNvSpPr/>
            <p:nvPr userDrawn="1"/>
          </p:nvSpPr>
          <p:spPr>
            <a:xfrm>
              <a:off x="241733" y="237736"/>
              <a:ext cx="854465" cy="854465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 userDrawn="1"/>
          </p:nvSpPr>
          <p:spPr>
            <a:xfrm>
              <a:off x="348822" y="344825"/>
              <a:ext cx="640287" cy="640287"/>
            </a:xfrm>
            <a:prstGeom prst="ellipse">
              <a:avLst/>
            </a:prstGeom>
            <a:solidFill>
              <a:srgbClr val="DBDB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8" name="Picture 17" descr="&lt;strong&gt;Icons&lt;/strong&gt; Matt &lt;strong&gt;Package&lt;/strong&gt; · Free vector graphic on Pixabay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60" t="19638" r="14421" b="20540"/>
          <a:stretch/>
        </p:blipFill>
        <p:spPr>
          <a:xfrm>
            <a:off x="1231399" y="2716894"/>
            <a:ext cx="552450" cy="488949"/>
          </a:xfrm>
          <a:prstGeom prst="rect">
            <a:avLst/>
          </a:prstGeom>
        </p:spPr>
      </p:pic>
      <p:pic>
        <p:nvPicPr>
          <p:cNvPr id="19" name="Picture 18" descr="File:Vg &lt;strong&gt;development icon&lt;/strong&gt;.svg - 維基百科，自由的百科全書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957" y="4117554"/>
            <a:ext cx="424542" cy="424542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44380" y="1040539"/>
            <a:ext cx="5463336" cy="3200848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96817" y="4864147"/>
            <a:ext cx="5524455" cy="1363177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92299" y="4777197"/>
            <a:ext cx="4476383" cy="1233078"/>
          </a:xfrm>
          <a:prstGeom prst="rect">
            <a:avLst/>
          </a:prstGeom>
        </p:spPr>
      </p:pic>
      <p:sp>
        <p:nvSpPr>
          <p:cNvPr id="46" name="Rectangle 45"/>
          <p:cNvSpPr/>
          <p:nvPr/>
        </p:nvSpPr>
        <p:spPr>
          <a:xfrm>
            <a:off x="2120601" y="1210193"/>
            <a:ext cx="1829893" cy="24759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Thông</a:t>
            </a:r>
            <a:r>
              <a:rPr lang="en-US" dirty="0" smtClean="0"/>
              <a:t> tin </a:t>
            </a:r>
            <a:r>
              <a:rPr lang="en-US" dirty="0" err="1" smtClean="0"/>
              <a:t>phiên</a:t>
            </a:r>
            <a:r>
              <a:rPr lang="en-US" dirty="0" smtClean="0"/>
              <a:t> </a:t>
            </a:r>
            <a:r>
              <a:rPr lang="en-US" dirty="0" err="1" smtClean="0"/>
              <a:t>bản</a:t>
            </a:r>
            <a:r>
              <a:rPr lang="en-US" dirty="0" smtClean="0"/>
              <a:t> do </a:t>
            </a:r>
            <a:r>
              <a:rPr lang="en-US" dirty="0" err="1" smtClean="0"/>
              <a:t>Makefile</a:t>
            </a:r>
            <a:r>
              <a:rPr lang="en-US" dirty="0" smtClean="0"/>
              <a:t> </a:t>
            </a:r>
            <a:r>
              <a:rPr lang="en-US" dirty="0" err="1" smtClean="0"/>
              <a:t>nắm</a:t>
            </a:r>
            <a:r>
              <a:rPr lang="en-US" dirty="0" smtClean="0"/>
              <a:t> </a:t>
            </a:r>
            <a:r>
              <a:rPr lang="en-US" dirty="0" err="1" smtClean="0"/>
              <a:t>giữ</a:t>
            </a:r>
            <a:r>
              <a:rPr lang="en-US" dirty="0" smtClean="0"/>
              <a:t> </a:t>
            </a:r>
            <a:r>
              <a:rPr lang="en-US" dirty="0" err="1" smtClean="0"/>
              <a:t>được</a:t>
            </a:r>
            <a:r>
              <a:rPr lang="en-US" dirty="0" smtClean="0"/>
              <a:t> </a:t>
            </a:r>
            <a:r>
              <a:rPr lang="en-US" dirty="0" err="1" smtClean="0"/>
              <a:t>gửi</a:t>
            </a:r>
            <a:r>
              <a:rPr lang="en-US" dirty="0" smtClean="0"/>
              <a:t> </a:t>
            </a:r>
            <a:r>
              <a:rPr lang="en-US" dirty="0" err="1" smtClean="0"/>
              <a:t>xuống</a:t>
            </a:r>
            <a:r>
              <a:rPr lang="en-US" dirty="0" smtClean="0"/>
              <a:t> </a:t>
            </a:r>
            <a:r>
              <a:rPr lang="en-US" dirty="0" err="1" smtClean="0"/>
              <a:t>chương</a:t>
            </a:r>
            <a:r>
              <a:rPr lang="en-US" dirty="0" smtClean="0"/>
              <a:t> </a:t>
            </a:r>
            <a:r>
              <a:rPr lang="en-US" dirty="0" err="1" smtClean="0"/>
              <a:t>trình</a:t>
            </a:r>
            <a:r>
              <a:rPr lang="en-US" dirty="0" smtClean="0"/>
              <a:t> compile qua option CFLAGS</a:t>
            </a:r>
          </a:p>
        </p:txBody>
      </p:sp>
      <p:sp>
        <p:nvSpPr>
          <p:cNvPr id="47" name="Rectangle 46"/>
          <p:cNvSpPr/>
          <p:nvPr/>
        </p:nvSpPr>
        <p:spPr>
          <a:xfrm>
            <a:off x="9730490" y="1210193"/>
            <a:ext cx="1829893" cy="24759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Thông</a:t>
            </a:r>
            <a:r>
              <a:rPr lang="en-US" dirty="0" smtClean="0"/>
              <a:t> tin </a:t>
            </a:r>
            <a:r>
              <a:rPr lang="en-US" dirty="0" err="1" smtClean="0"/>
              <a:t>phiên</a:t>
            </a:r>
            <a:r>
              <a:rPr lang="en-US" dirty="0" smtClean="0"/>
              <a:t> </a:t>
            </a:r>
            <a:r>
              <a:rPr lang="en-US" dirty="0" err="1" smtClean="0"/>
              <a:t>bản</a:t>
            </a:r>
            <a:r>
              <a:rPr lang="en-US" dirty="0" smtClean="0"/>
              <a:t> do </a:t>
            </a:r>
            <a:r>
              <a:rPr lang="en-US" dirty="0" err="1" smtClean="0"/>
              <a:t>Makefile</a:t>
            </a:r>
            <a:r>
              <a:rPr lang="en-US" dirty="0" smtClean="0"/>
              <a:t> </a:t>
            </a:r>
            <a:r>
              <a:rPr lang="en-US" dirty="0" err="1" smtClean="0"/>
              <a:t>nắm</a:t>
            </a:r>
            <a:r>
              <a:rPr lang="en-US" dirty="0" smtClean="0"/>
              <a:t> </a:t>
            </a:r>
            <a:r>
              <a:rPr lang="en-US" dirty="0" err="1" smtClean="0"/>
              <a:t>giữ</a:t>
            </a:r>
            <a:r>
              <a:rPr lang="en-US" dirty="0" smtClean="0"/>
              <a:t> </a:t>
            </a:r>
            <a:r>
              <a:rPr lang="en-US" dirty="0" err="1" smtClean="0"/>
              <a:t>được</a:t>
            </a:r>
            <a:r>
              <a:rPr lang="en-US" dirty="0" smtClean="0"/>
              <a:t> </a:t>
            </a:r>
            <a:r>
              <a:rPr lang="en-US" dirty="0" err="1" smtClean="0"/>
              <a:t>gửi</a:t>
            </a:r>
            <a:r>
              <a:rPr lang="en-US" dirty="0" smtClean="0"/>
              <a:t> </a:t>
            </a:r>
            <a:r>
              <a:rPr lang="en-US" dirty="0" err="1" smtClean="0"/>
              <a:t>trực</a:t>
            </a:r>
            <a:r>
              <a:rPr lang="en-US" dirty="0" smtClean="0"/>
              <a:t> </a:t>
            </a:r>
            <a:r>
              <a:rPr lang="en-US" dirty="0" err="1" smtClean="0"/>
              <a:t>tiếp</a:t>
            </a:r>
            <a:r>
              <a:rPr lang="en-US" dirty="0" smtClean="0"/>
              <a:t> </a:t>
            </a:r>
            <a:r>
              <a:rPr lang="en-US" dirty="0" err="1" smtClean="0"/>
              <a:t>xuống</a:t>
            </a:r>
            <a:r>
              <a:rPr lang="en-US" dirty="0" smtClean="0"/>
              <a:t> </a:t>
            </a:r>
            <a:r>
              <a:rPr lang="en-US" dirty="0" err="1" smtClean="0"/>
              <a:t>chương</a:t>
            </a:r>
            <a:r>
              <a:rPr lang="en-US" dirty="0" smtClean="0"/>
              <a:t> </a:t>
            </a:r>
            <a:r>
              <a:rPr lang="en-US" dirty="0" err="1" smtClean="0"/>
              <a:t>trình</a:t>
            </a:r>
            <a:r>
              <a:rPr lang="en-US" dirty="0" smtClean="0"/>
              <a:t> </a:t>
            </a:r>
            <a:r>
              <a:rPr lang="en-US" dirty="0" err="1" smtClean="0"/>
              <a:t>đóng</a:t>
            </a:r>
            <a:r>
              <a:rPr lang="en-US" dirty="0" smtClean="0"/>
              <a:t> </a:t>
            </a:r>
            <a:r>
              <a:rPr lang="en-US" dirty="0" err="1" smtClean="0"/>
              <a:t>gói</a:t>
            </a:r>
            <a:r>
              <a:rPr lang="en-US" dirty="0" smtClean="0"/>
              <a:t> qua options </a:t>
            </a:r>
            <a:r>
              <a:rPr lang="en-US" dirty="0" err="1" smtClean="0"/>
              <a:t>câu</a:t>
            </a:r>
            <a:r>
              <a:rPr lang="en-US" dirty="0" smtClean="0"/>
              <a:t> </a:t>
            </a:r>
            <a:r>
              <a:rPr lang="en-US" dirty="0" err="1" smtClean="0"/>
              <a:t>lệnh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437868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Viettel_default">
  <a:themeElements>
    <a:clrScheme name="Custom 1">
      <a:dk1>
        <a:srgbClr val="000000"/>
      </a:dk1>
      <a:lt1>
        <a:srgbClr val="FFFFFF"/>
      </a:lt1>
      <a:dk2>
        <a:srgbClr val="434342"/>
      </a:dk2>
      <a:lt2>
        <a:srgbClr val="CDD7D9"/>
      </a:lt2>
      <a:accent1>
        <a:srgbClr val="797B7E"/>
      </a:accent1>
      <a:accent2>
        <a:srgbClr val="F96A1B"/>
      </a:accent2>
      <a:accent3>
        <a:srgbClr val="5B7377"/>
      </a:accent3>
      <a:accent4>
        <a:srgbClr val="7C984A"/>
      </a:accent4>
      <a:accent5>
        <a:srgbClr val="C2AD8D"/>
      </a:accent5>
      <a:accent6>
        <a:srgbClr val="506E94"/>
      </a:accent6>
      <a:hlink>
        <a:srgbClr val="5F5F5F"/>
      </a:hlink>
      <a:folHlink>
        <a:srgbClr val="969696"/>
      </a:folHlink>
    </a:clrScheme>
    <a:fontScheme name="Custom 3">
      <a:majorFont>
        <a:latin typeface="Myriad Pro"/>
        <a:ea typeface=""/>
        <a:cs typeface=""/>
      </a:majorFont>
      <a:minorFont>
        <a:latin typeface="Myriad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Viettel_theme_1">
  <a:themeElements>
    <a:clrScheme name="Custom 1">
      <a:dk1>
        <a:srgbClr val="000000"/>
      </a:dk1>
      <a:lt1>
        <a:srgbClr val="FFFFFF"/>
      </a:lt1>
      <a:dk2>
        <a:srgbClr val="434342"/>
      </a:dk2>
      <a:lt2>
        <a:srgbClr val="CDD7D9"/>
      </a:lt2>
      <a:accent1>
        <a:srgbClr val="797B7E"/>
      </a:accent1>
      <a:accent2>
        <a:srgbClr val="F96A1B"/>
      </a:accent2>
      <a:accent3>
        <a:srgbClr val="5B7377"/>
      </a:accent3>
      <a:accent4>
        <a:srgbClr val="7C984A"/>
      </a:accent4>
      <a:accent5>
        <a:srgbClr val="C2AD8D"/>
      </a:accent5>
      <a:accent6>
        <a:srgbClr val="506E94"/>
      </a:accent6>
      <a:hlink>
        <a:srgbClr val="5F5F5F"/>
      </a:hlink>
      <a:folHlink>
        <a:srgbClr val="969696"/>
      </a:folHlink>
    </a:clrScheme>
    <a:fontScheme name="Custom 3">
      <a:majorFont>
        <a:latin typeface="Myriad Pro"/>
        <a:ea typeface=""/>
        <a:cs typeface=""/>
      </a:majorFont>
      <a:minorFont>
        <a:latin typeface="Myriad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29716</TotalTime>
  <Words>1197</Words>
  <Application>Microsoft Office PowerPoint</Application>
  <PresentationFormat>Widescreen</PresentationFormat>
  <Paragraphs>201</Paragraphs>
  <Slides>15</Slides>
  <Notes>2</Notes>
  <HiddenSlides>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15</vt:i4>
      </vt:variant>
    </vt:vector>
  </HeadingPairs>
  <TitlesOfParts>
    <vt:vector size="24" baseType="lpstr">
      <vt:lpstr>Arial</vt:lpstr>
      <vt:lpstr>Calibri</vt:lpstr>
      <vt:lpstr>Courier New</vt:lpstr>
      <vt:lpstr>Gill Sans</vt:lpstr>
      <vt:lpstr>Myriad Pro</vt:lpstr>
      <vt:lpstr>Times New Roman</vt:lpstr>
      <vt:lpstr>Wingdings</vt:lpstr>
      <vt:lpstr>Viettel_default</vt:lpstr>
      <vt:lpstr>Viettel_theme_1</vt:lpstr>
      <vt:lpstr>Software Deployment</vt:lpstr>
      <vt:lpstr>Mục lục</vt:lpstr>
      <vt:lpstr>Triển khai phần mềm</vt:lpstr>
      <vt:lpstr>Triển khai phần mềm</vt:lpstr>
      <vt:lpstr>Triển khai phần mềm</vt:lpstr>
      <vt:lpstr>Triển khai phần mềm</vt:lpstr>
      <vt:lpstr>Đóng gói phần mềm RPM</vt:lpstr>
      <vt:lpstr>Đóng gói phần mềm</vt:lpstr>
      <vt:lpstr>Đóng gói phần mềm</vt:lpstr>
      <vt:lpstr>Đóng gói phần mềm</vt:lpstr>
      <vt:lpstr>Đóng gói phần mềm</vt:lpstr>
      <vt:lpstr>Môi trường phát triển phần mềm </vt:lpstr>
      <vt:lpstr>Môi trường phát triển phần mềm </vt:lpstr>
      <vt:lpstr>PowerPoint Presentation</vt:lpstr>
      <vt:lpstr>Triển khai phần mềm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Báo cáo kết quả thử việc</dc:title>
  <dc:creator>TuNTT</dc:creator>
  <cp:lastModifiedBy>trapx</cp:lastModifiedBy>
  <cp:revision>929</cp:revision>
  <dcterms:created xsi:type="dcterms:W3CDTF">2018-03-12T07:09:40Z</dcterms:created>
  <dcterms:modified xsi:type="dcterms:W3CDTF">2020-04-03T09:31:17Z</dcterms:modified>
</cp:coreProperties>
</file>